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</p:sldMasterIdLst>
  <p:notesMasterIdLst>
    <p:notesMasterId r:id="rId27"/>
  </p:notesMasterIdLst>
  <p:handoutMasterIdLst>
    <p:handoutMasterId r:id="rId28"/>
  </p:handoutMasterIdLst>
  <p:sldIdLst>
    <p:sldId id="257" r:id="rId11"/>
    <p:sldId id="445" r:id="rId12"/>
    <p:sldId id="446" r:id="rId13"/>
    <p:sldId id="447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44" r:id="rId26"/>
  </p:sldIdLst>
  <p:sldSz cx="12192000" cy="6858000"/>
  <p:notesSz cx="9926638" cy="6797675"/>
  <p:defaultTextStyle>
    <a:defPPr>
      <a:defRPr lang="en-US"/>
    </a:defPPr>
    <a:lvl1pPr marL="0" algn="l" defTabSz="912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238" algn="l" defTabSz="912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470" algn="l" defTabSz="912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8707" algn="l" defTabSz="912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4927" algn="l" defTabSz="912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1173" algn="l" defTabSz="912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7416" algn="l" defTabSz="912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3634" algn="l" defTabSz="912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9854" algn="l" defTabSz="912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660"/>
  </p:normalViewPr>
  <p:slideViewPr>
    <p:cSldViewPr snapToGrid="0">
      <p:cViewPr varScale="1">
        <p:scale>
          <a:sx n="62" d="100"/>
          <a:sy n="62" d="100"/>
        </p:scale>
        <p:origin x="-96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D75A4-E683-4989-8061-6E14579A83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379009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EAF3B-A0C2-4CA9-B5FC-E8FF0F336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403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238" algn="l" defTabSz="91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470" algn="l" defTabSz="91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707" algn="l" defTabSz="91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4927" algn="l" defTabSz="91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173" algn="l" defTabSz="91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7416" algn="l" defTabSz="91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3634" algn="l" defTabSz="91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9854" algn="l" defTabSz="91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2EAF3B-A0C2-4CA9-B5FC-E8FF0F336B7B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2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9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7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4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2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89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37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4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2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79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0FBA-8797-46F0-850C-86958CCDECBA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48" y="260652"/>
            <a:ext cx="1934304" cy="132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31684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B8F5-3FAA-4B44-9650-7149DE64E904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61502"/>
      </p:ext>
    </p:extLst>
  </p:cSld>
  <p:clrMapOvr>
    <a:masterClrMapping/>
  </p:clrMapOvr>
  <p:transition spd="med">
    <p:pull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6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2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8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4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0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6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9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0FBA-8797-46F0-850C-86958CCDEC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48" y="260649"/>
            <a:ext cx="1934304" cy="132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771066"/>
      </p:ext>
    </p:extLst>
  </p:cSld>
  <p:clrMapOvr>
    <a:masterClrMapping/>
  </p:clrMapOvr>
  <p:transition spd="med">
    <p:pull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F7FE-3AAC-4F6B-B53B-7FB0503967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150595"/>
      </p:ext>
    </p:extLst>
  </p:cSld>
  <p:clrMapOvr>
    <a:masterClrMapping/>
  </p:clrMapOvr>
  <p:transition spd="med">
    <p:pull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6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61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226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8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452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06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6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029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90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B479-76D7-4BBB-A0AC-B5D3582EA3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21823"/>
      </p:ext>
    </p:extLst>
  </p:cSld>
  <p:clrMapOvr>
    <a:masterClrMapping/>
  </p:clrMapOvr>
  <p:transition spd="med">
    <p:pull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ABD9-7332-46A6-A8D8-94DEEA62BF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788864"/>
      </p:ext>
    </p:extLst>
  </p:cSld>
  <p:clrMapOvr>
    <a:masterClrMapping/>
  </p:clrMapOvr>
  <p:transition spd="med">
    <p:pull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6130" indent="0">
              <a:buNone/>
              <a:defRPr sz="2600" b="1"/>
            </a:lvl2pPr>
            <a:lvl3pPr marL="1172261" indent="0">
              <a:buNone/>
              <a:defRPr sz="2300" b="1"/>
            </a:lvl3pPr>
            <a:lvl4pPr marL="1758391" indent="0">
              <a:buNone/>
              <a:defRPr sz="2100" b="1"/>
            </a:lvl4pPr>
            <a:lvl5pPr marL="2344522" indent="0">
              <a:buNone/>
              <a:defRPr sz="2100" b="1"/>
            </a:lvl5pPr>
            <a:lvl6pPr marL="2930652" indent="0">
              <a:buNone/>
              <a:defRPr sz="2100" b="1"/>
            </a:lvl6pPr>
            <a:lvl7pPr marL="3516782" indent="0">
              <a:buNone/>
              <a:defRPr sz="2100" b="1"/>
            </a:lvl7pPr>
            <a:lvl8pPr marL="4102913" indent="0">
              <a:buNone/>
              <a:defRPr sz="2100" b="1"/>
            </a:lvl8pPr>
            <a:lvl9pPr marL="4689043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6130" indent="0">
              <a:buNone/>
              <a:defRPr sz="2600" b="1"/>
            </a:lvl2pPr>
            <a:lvl3pPr marL="1172261" indent="0">
              <a:buNone/>
              <a:defRPr sz="2300" b="1"/>
            </a:lvl3pPr>
            <a:lvl4pPr marL="1758391" indent="0">
              <a:buNone/>
              <a:defRPr sz="2100" b="1"/>
            </a:lvl4pPr>
            <a:lvl5pPr marL="2344522" indent="0">
              <a:buNone/>
              <a:defRPr sz="2100" b="1"/>
            </a:lvl5pPr>
            <a:lvl6pPr marL="2930652" indent="0">
              <a:buNone/>
              <a:defRPr sz="2100" b="1"/>
            </a:lvl6pPr>
            <a:lvl7pPr marL="3516782" indent="0">
              <a:buNone/>
              <a:defRPr sz="2100" b="1"/>
            </a:lvl7pPr>
            <a:lvl8pPr marL="4102913" indent="0">
              <a:buNone/>
              <a:defRPr sz="2100" b="1"/>
            </a:lvl8pPr>
            <a:lvl9pPr marL="4689043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62A4-F42B-421C-B6A8-1EF24FFEC2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24723"/>
      </p:ext>
    </p:extLst>
  </p:cSld>
  <p:clrMapOvr>
    <a:masterClrMapping/>
  </p:clrMapOvr>
  <p:transition spd="med">
    <p:pull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843C-96C5-4BB7-9866-60C9706224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19378"/>
      </p:ext>
    </p:extLst>
  </p:cSld>
  <p:clrMapOvr>
    <a:masterClrMapping/>
  </p:clrMapOvr>
  <p:transition spd="med">
    <p:pull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7C81-5CE0-40B1-A47D-DA371AFB3C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91380"/>
      </p:ext>
    </p:extLst>
  </p:cSld>
  <p:clrMapOvr>
    <a:masterClrMapping/>
  </p:clrMapOvr>
  <p:transition spd="med">
    <p:pull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86130" indent="0">
              <a:buNone/>
              <a:defRPr sz="1500"/>
            </a:lvl2pPr>
            <a:lvl3pPr marL="1172261" indent="0">
              <a:buNone/>
              <a:defRPr sz="1300"/>
            </a:lvl3pPr>
            <a:lvl4pPr marL="1758391" indent="0">
              <a:buNone/>
              <a:defRPr sz="1200"/>
            </a:lvl4pPr>
            <a:lvl5pPr marL="2344522" indent="0">
              <a:buNone/>
              <a:defRPr sz="1200"/>
            </a:lvl5pPr>
            <a:lvl6pPr marL="2930652" indent="0">
              <a:buNone/>
              <a:defRPr sz="1200"/>
            </a:lvl6pPr>
            <a:lvl7pPr marL="3516782" indent="0">
              <a:buNone/>
              <a:defRPr sz="1200"/>
            </a:lvl7pPr>
            <a:lvl8pPr marL="4102913" indent="0">
              <a:buNone/>
              <a:defRPr sz="1200"/>
            </a:lvl8pPr>
            <a:lvl9pPr marL="468904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884-A91F-473B-92B2-9FE7AAFB79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466789"/>
      </p:ext>
    </p:extLst>
  </p:cSld>
  <p:clrMapOvr>
    <a:masterClrMapping/>
  </p:clrMapOvr>
  <p:transition spd="med">
    <p:pull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100"/>
            </a:lvl1pPr>
            <a:lvl2pPr marL="586130" indent="0">
              <a:buNone/>
              <a:defRPr sz="3600"/>
            </a:lvl2pPr>
            <a:lvl3pPr marL="1172261" indent="0">
              <a:buNone/>
              <a:defRPr sz="3100"/>
            </a:lvl3pPr>
            <a:lvl4pPr marL="1758391" indent="0">
              <a:buNone/>
              <a:defRPr sz="2600"/>
            </a:lvl4pPr>
            <a:lvl5pPr marL="2344522" indent="0">
              <a:buNone/>
              <a:defRPr sz="2600"/>
            </a:lvl5pPr>
            <a:lvl6pPr marL="2930652" indent="0">
              <a:buNone/>
              <a:defRPr sz="2600"/>
            </a:lvl6pPr>
            <a:lvl7pPr marL="3516782" indent="0">
              <a:buNone/>
              <a:defRPr sz="2600"/>
            </a:lvl7pPr>
            <a:lvl8pPr marL="4102913" indent="0">
              <a:buNone/>
              <a:defRPr sz="2600"/>
            </a:lvl8pPr>
            <a:lvl9pPr marL="4689043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586130" indent="0">
              <a:buNone/>
              <a:defRPr sz="1500"/>
            </a:lvl2pPr>
            <a:lvl3pPr marL="1172261" indent="0">
              <a:buNone/>
              <a:defRPr sz="1300"/>
            </a:lvl3pPr>
            <a:lvl4pPr marL="1758391" indent="0">
              <a:buNone/>
              <a:defRPr sz="1200"/>
            </a:lvl4pPr>
            <a:lvl5pPr marL="2344522" indent="0">
              <a:buNone/>
              <a:defRPr sz="1200"/>
            </a:lvl5pPr>
            <a:lvl6pPr marL="2930652" indent="0">
              <a:buNone/>
              <a:defRPr sz="1200"/>
            </a:lvl6pPr>
            <a:lvl7pPr marL="3516782" indent="0">
              <a:buNone/>
              <a:defRPr sz="1200"/>
            </a:lvl7pPr>
            <a:lvl8pPr marL="4102913" indent="0">
              <a:buNone/>
              <a:defRPr sz="1200"/>
            </a:lvl8pPr>
            <a:lvl9pPr marL="4689043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C282-607C-473E-BAD0-D71D70EAA8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5356"/>
      </p:ext>
    </p:extLst>
  </p:cSld>
  <p:clrMapOvr>
    <a:masterClrMapping/>
  </p:clrMapOvr>
  <p:transition spd="med">
    <p:pull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B8F5-3FAA-4B44-9650-7149DE64E9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070833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65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6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9C74-B6C2-459D-8A5E-46A274E60C39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53894"/>
      </p:ext>
    </p:extLst>
  </p:cSld>
  <p:clrMapOvr>
    <a:masterClrMapping/>
  </p:clrMapOvr>
  <p:transition spd="med">
    <p:pull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9C74-B6C2-459D-8A5E-46A274E60C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457885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88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4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9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4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39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4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09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4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79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0FBA-8797-46F0-850C-86958CCDEC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48" y="260652"/>
            <a:ext cx="1934304" cy="132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73764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F7FE-3AAC-4F6B-B53B-7FB0503967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168081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49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698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47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397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2467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095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945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794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B479-76D7-4BBB-A0AC-B5D3582EA3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034413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ABD9-7332-46A6-A8D8-94DEEA62BF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44851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4946" indent="0">
              <a:buNone/>
              <a:defRPr sz="2600" b="1"/>
            </a:lvl2pPr>
            <a:lvl3pPr marL="1169872" indent="0">
              <a:buNone/>
              <a:defRPr sz="2300" b="1"/>
            </a:lvl3pPr>
            <a:lvl4pPr marL="1754798" indent="0">
              <a:buNone/>
              <a:defRPr sz="2100" b="1"/>
            </a:lvl4pPr>
            <a:lvl5pPr marL="2339747" indent="0">
              <a:buNone/>
              <a:defRPr sz="2100" b="1"/>
            </a:lvl5pPr>
            <a:lvl6pPr marL="2924675" indent="0">
              <a:buNone/>
              <a:defRPr sz="2100" b="1"/>
            </a:lvl6pPr>
            <a:lvl7pPr marL="3509594" indent="0">
              <a:buNone/>
              <a:defRPr sz="2100" b="1"/>
            </a:lvl7pPr>
            <a:lvl8pPr marL="4094552" indent="0">
              <a:buNone/>
              <a:defRPr sz="2100" b="1"/>
            </a:lvl8pPr>
            <a:lvl9pPr marL="4679490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37" y="1535116"/>
            <a:ext cx="5389033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4946" indent="0">
              <a:buNone/>
              <a:defRPr sz="2600" b="1"/>
            </a:lvl2pPr>
            <a:lvl3pPr marL="1169872" indent="0">
              <a:buNone/>
              <a:defRPr sz="2300" b="1"/>
            </a:lvl3pPr>
            <a:lvl4pPr marL="1754798" indent="0">
              <a:buNone/>
              <a:defRPr sz="2100" b="1"/>
            </a:lvl4pPr>
            <a:lvl5pPr marL="2339747" indent="0">
              <a:buNone/>
              <a:defRPr sz="2100" b="1"/>
            </a:lvl5pPr>
            <a:lvl6pPr marL="2924675" indent="0">
              <a:buNone/>
              <a:defRPr sz="2100" b="1"/>
            </a:lvl6pPr>
            <a:lvl7pPr marL="3509594" indent="0">
              <a:buNone/>
              <a:defRPr sz="2100" b="1"/>
            </a:lvl7pPr>
            <a:lvl8pPr marL="4094552" indent="0">
              <a:buNone/>
              <a:defRPr sz="2100" b="1"/>
            </a:lvl8pPr>
            <a:lvl9pPr marL="4679490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37" y="2174875"/>
            <a:ext cx="5389033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62A4-F42B-421C-B6A8-1EF24FFEC2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69508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843C-96C5-4BB7-9866-60C9706224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88464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7C81-5CE0-40B1-A47D-DA371AFB3C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09405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2"/>
            <a:ext cx="4011084" cy="116205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84946" indent="0">
              <a:buNone/>
              <a:defRPr sz="1500"/>
            </a:lvl2pPr>
            <a:lvl3pPr marL="1169872" indent="0">
              <a:buNone/>
              <a:defRPr sz="1300"/>
            </a:lvl3pPr>
            <a:lvl4pPr marL="1754798" indent="0">
              <a:buNone/>
              <a:defRPr sz="1200"/>
            </a:lvl4pPr>
            <a:lvl5pPr marL="2339747" indent="0">
              <a:buNone/>
              <a:defRPr sz="1200"/>
            </a:lvl5pPr>
            <a:lvl6pPr marL="2924675" indent="0">
              <a:buNone/>
              <a:defRPr sz="1200"/>
            </a:lvl6pPr>
            <a:lvl7pPr marL="3509594" indent="0">
              <a:buNone/>
              <a:defRPr sz="1200"/>
            </a:lvl7pPr>
            <a:lvl8pPr marL="4094552" indent="0">
              <a:buNone/>
              <a:defRPr sz="1200"/>
            </a:lvl8pPr>
            <a:lvl9pPr marL="467949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884-A91F-473B-92B2-9FE7AAFB79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9282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F7FE-3AAC-4F6B-B53B-7FB05039674F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4523"/>
      </p:ext>
    </p:extLst>
  </p:cSld>
  <p:clrMapOvr>
    <a:masterClrMapping/>
  </p:clrMapOvr>
  <p:transition spd="med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100"/>
            </a:lvl1pPr>
            <a:lvl2pPr marL="584946" indent="0">
              <a:buNone/>
              <a:defRPr sz="3600"/>
            </a:lvl2pPr>
            <a:lvl3pPr marL="1169872" indent="0">
              <a:buNone/>
              <a:defRPr sz="3100"/>
            </a:lvl3pPr>
            <a:lvl4pPr marL="1754798" indent="0">
              <a:buNone/>
              <a:defRPr sz="2600"/>
            </a:lvl4pPr>
            <a:lvl5pPr marL="2339747" indent="0">
              <a:buNone/>
              <a:defRPr sz="2600"/>
            </a:lvl5pPr>
            <a:lvl6pPr marL="2924675" indent="0">
              <a:buNone/>
              <a:defRPr sz="2600"/>
            </a:lvl6pPr>
            <a:lvl7pPr marL="3509594" indent="0">
              <a:buNone/>
              <a:defRPr sz="2600"/>
            </a:lvl7pPr>
            <a:lvl8pPr marL="4094552" indent="0">
              <a:buNone/>
              <a:defRPr sz="2600"/>
            </a:lvl8pPr>
            <a:lvl9pPr marL="4679490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584946" indent="0">
              <a:buNone/>
              <a:defRPr sz="1500"/>
            </a:lvl2pPr>
            <a:lvl3pPr marL="1169872" indent="0">
              <a:buNone/>
              <a:defRPr sz="1300"/>
            </a:lvl3pPr>
            <a:lvl4pPr marL="1754798" indent="0">
              <a:buNone/>
              <a:defRPr sz="1200"/>
            </a:lvl4pPr>
            <a:lvl5pPr marL="2339747" indent="0">
              <a:buNone/>
              <a:defRPr sz="1200"/>
            </a:lvl5pPr>
            <a:lvl6pPr marL="2924675" indent="0">
              <a:buNone/>
              <a:defRPr sz="1200"/>
            </a:lvl6pPr>
            <a:lvl7pPr marL="3509594" indent="0">
              <a:buNone/>
              <a:defRPr sz="1200"/>
            </a:lvl7pPr>
            <a:lvl8pPr marL="4094552" indent="0">
              <a:buNone/>
              <a:defRPr sz="1200"/>
            </a:lvl8pPr>
            <a:lvl9pPr marL="467949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C282-607C-473E-BAD0-D71D70EAA8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28357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B8F5-3FAA-4B44-9650-7149DE64E9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599146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65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6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9C74-B6C2-459D-8A5E-46A274E60C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31983"/>
      </p:ext>
    </p:extLst>
  </p:cSld>
  <p:clrMapOvr>
    <a:masterClrMapping/>
  </p:clrMapOvr>
  <p:transition spd="med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84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5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5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0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5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5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0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0FBA-8797-46F0-850C-86958CCDEC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48" y="260652"/>
            <a:ext cx="1934304" cy="132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28099"/>
      </p:ext>
    </p:extLst>
  </p:cSld>
  <p:clrMapOvr>
    <a:masterClrMapping/>
  </p:clrMapOvr>
  <p:transition spd="med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F7FE-3AAC-4F6B-B53B-7FB0503967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30888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501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00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50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00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2502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00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950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00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B479-76D7-4BBB-A0AC-B5D3582EA3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54645"/>
      </p:ext>
    </p:extLst>
  </p:cSld>
  <p:clrMapOvr>
    <a:masterClrMapping/>
  </p:clrMapOvr>
  <p:transition spd="med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ABD9-7332-46A6-A8D8-94DEEA62BF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962594"/>
      </p:ext>
    </p:extLst>
  </p:cSld>
  <p:clrMapOvr>
    <a:masterClrMapping/>
  </p:clrMapOvr>
  <p:transition spd="med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015" indent="0">
              <a:buNone/>
              <a:defRPr sz="2600" b="1"/>
            </a:lvl2pPr>
            <a:lvl3pPr marL="1170013" indent="0">
              <a:buNone/>
              <a:defRPr sz="2300" b="1"/>
            </a:lvl3pPr>
            <a:lvl4pPr marL="1755009" indent="0">
              <a:buNone/>
              <a:defRPr sz="2100" b="1"/>
            </a:lvl4pPr>
            <a:lvl5pPr marL="2340028" indent="0">
              <a:buNone/>
              <a:defRPr sz="2100" b="1"/>
            </a:lvl5pPr>
            <a:lvl6pPr marL="2925025" indent="0">
              <a:buNone/>
              <a:defRPr sz="2100" b="1"/>
            </a:lvl6pPr>
            <a:lvl7pPr marL="3510016" indent="0">
              <a:buNone/>
              <a:defRPr sz="2100" b="1"/>
            </a:lvl7pPr>
            <a:lvl8pPr marL="4095043" indent="0">
              <a:buNone/>
              <a:defRPr sz="2100" b="1"/>
            </a:lvl8pPr>
            <a:lvl9pPr marL="4680051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33" y="1535116"/>
            <a:ext cx="5389033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015" indent="0">
              <a:buNone/>
              <a:defRPr sz="2600" b="1"/>
            </a:lvl2pPr>
            <a:lvl3pPr marL="1170013" indent="0">
              <a:buNone/>
              <a:defRPr sz="2300" b="1"/>
            </a:lvl3pPr>
            <a:lvl4pPr marL="1755009" indent="0">
              <a:buNone/>
              <a:defRPr sz="2100" b="1"/>
            </a:lvl4pPr>
            <a:lvl5pPr marL="2340028" indent="0">
              <a:buNone/>
              <a:defRPr sz="2100" b="1"/>
            </a:lvl5pPr>
            <a:lvl6pPr marL="2925025" indent="0">
              <a:buNone/>
              <a:defRPr sz="2100" b="1"/>
            </a:lvl6pPr>
            <a:lvl7pPr marL="3510016" indent="0">
              <a:buNone/>
              <a:defRPr sz="2100" b="1"/>
            </a:lvl7pPr>
            <a:lvl8pPr marL="4095043" indent="0">
              <a:buNone/>
              <a:defRPr sz="2100" b="1"/>
            </a:lvl8pPr>
            <a:lvl9pPr marL="4680051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33" y="2174875"/>
            <a:ext cx="5389033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62A4-F42B-421C-B6A8-1EF24FFEC2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821144"/>
      </p:ext>
    </p:extLst>
  </p:cSld>
  <p:clrMapOvr>
    <a:masterClrMapping/>
  </p:clrMapOvr>
  <p:transition spd="med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843C-96C5-4BB7-9866-60C9706224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665038"/>
      </p:ext>
    </p:extLst>
  </p:cSld>
  <p:clrMapOvr>
    <a:masterClrMapping/>
  </p:clrMapOvr>
  <p:transition spd="med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7C81-5CE0-40B1-A47D-DA371AFB3C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093417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748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4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243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8992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374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48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23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7983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B479-76D7-4BBB-A0AC-B5D3582EA377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01723"/>
      </p:ext>
    </p:extLst>
  </p:cSld>
  <p:clrMapOvr>
    <a:masterClrMapping/>
  </p:clrMapOvr>
  <p:transition spd="med">
    <p:pull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2"/>
            <a:ext cx="4011084" cy="116205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85015" indent="0">
              <a:buNone/>
              <a:defRPr sz="1500"/>
            </a:lvl2pPr>
            <a:lvl3pPr marL="1170013" indent="0">
              <a:buNone/>
              <a:defRPr sz="1300"/>
            </a:lvl3pPr>
            <a:lvl4pPr marL="1755009" indent="0">
              <a:buNone/>
              <a:defRPr sz="1200"/>
            </a:lvl4pPr>
            <a:lvl5pPr marL="2340028" indent="0">
              <a:buNone/>
              <a:defRPr sz="1200"/>
            </a:lvl5pPr>
            <a:lvl6pPr marL="2925025" indent="0">
              <a:buNone/>
              <a:defRPr sz="1200"/>
            </a:lvl6pPr>
            <a:lvl7pPr marL="3510016" indent="0">
              <a:buNone/>
              <a:defRPr sz="1200"/>
            </a:lvl7pPr>
            <a:lvl8pPr marL="4095043" indent="0">
              <a:buNone/>
              <a:defRPr sz="1200"/>
            </a:lvl8pPr>
            <a:lvl9pPr marL="468005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884-A91F-473B-92B2-9FE7AAFB79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62277"/>
      </p:ext>
    </p:extLst>
  </p:cSld>
  <p:clrMapOvr>
    <a:masterClrMapping/>
  </p:clrMapOvr>
  <p:transition spd="med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100"/>
            </a:lvl1pPr>
            <a:lvl2pPr marL="585015" indent="0">
              <a:buNone/>
              <a:defRPr sz="3600"/>
            </a:lvl2pPr>
            <a:lvl3pPr marL="1170013" indent="0">
              <a:buNone/>
              <a:defRPr sz="3100"/>
            </a:lvl3pPr>
            <a:lvl4pPr marL="1755009" indent="0">
              <a:buNone/>
              <a:defRPr sz="2600"/>
            </a:lvl4pPr>
            <a:lvl5pPr marL="2340028" indent="0">
              <a:buNone/>
              <a:defRPr sz="2600"/>
            </a:lvl5pPr>
            <a:lvl6pPr marL="2925025" indent="0">
              <a:buNone/>
              <a:defRPr sz="2600"/>
            </a:lvl6pPr>
            <a:lvl7pPr marL="3510016" indent="0">
              <a:buNone/>
              <a:defRPr sz="2600"/>
            </a:lvl7pPr>
            <a:lvl8pPr marL="4095043" indent="0">
              <a:buNone/>
              <a:defRPr sz="2600"/>
            </a:lvl8pPr>
            <a:lvl9pPr marL="4680051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585015" indent="0">
              <a:buNone/>
              <a:defRPr sz="1500"/>
            </a:lvl2pPr>
            <a:lvl3pPr marL="1170013" indent="0">
              <a:buNone/>
              <a:defRPr sz="1300"/>
            </a:lvl3pPr>
            <a:lvl4pPr marL="1755009" indent="0">
              <a:buNone/>
              <a:defRPr sz="1200"/>
            </a:lvl4pPr>
            <a:lvl5pPr marL="2340028" indent="0">
              <a:buNone/>
              <a:defRPr sz="1200"/>
            </a:lvl5pPr>
            <a:lvl6pPr marL="2925025" indent="0">
              <a:buNone/>
              <a:defRPr sz="1200"/>
            </a:lvl6pPr>
            <a:lvl7pPr marL="3510016" indent="0">
              <a:buNone/>
              <a:defRPr sz="1200"/>
            </a:lvl7pPr>
            <a:lvl8pPr marL="4095043" indent="0">
              <a:buNone/>
              <a:defRPr sz="1200"/>
            </a:lvl8pPr>
            <a:lvl9pPr marL="4680051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C282-607C-473E-BAD0-D71D70EAA8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532023"/>
      </p:ext>
    </p:extLst>
  </p:cSld>
  <p:clrMapOvr>
    <a:masterClrMapping/>
  </p:clrMapOvr>
  <p:transition spd="med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B8F5-3FAA-4B44-9650-7149DE64E9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342960"/>
      </p:ext>
    </p:extLst>
  </p:cSld>
  <p:clrMapOvr>
    <a:masterClrMapping/>
  </p:clrMapOvr>
  <p:transition spd="med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65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6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9C74-B6C2-459D-8A5E-46A274E60C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539977"/>
      </p:ext>
    </p:extLst>
  </p:cSld>
  <p:clrMapOvr>
    <a:masterClrMapping/>
  </p:clrMapOvr>
  <p:transition spd="med">
    <p:pull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8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5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0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5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0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5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0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0FBA-8797-46F0-850C-86958CCDEC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48" y="260652"/>
            <a:ext cx="1934304" cy="132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66412"/>
      </p:ext>
    </p:extLst>
  </p:cSld>
  <p:clrMapOvr>
    <a:masterClrMapping/>
  </p:clrMapOvr>
  <p:transition spd="med">
    <p:pull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F7FE-3AAC-4F6B-B53B-7FB0503967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958127"/>
      </p:ext>
    </p:extLst>
  </p:cSld>
  <p:clrMapOvr>
    <a:masterClrMapping/>
  </p:clrMapOvr>
  <p:transition spd="med">
    <p:pull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510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02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52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04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254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05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956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0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B479-76D7-4BBB-A0AC-B5D3582EA3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48260"/>
      </p:ext>
    </p:extLst>
  </p:cSld>
  <p:clrMapOvr>
    <a:masterClrMapping/>
  </p:clrMapOvr>
  <p:transition spd="med">
    <p:pull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ABD9-7332-46A6-A8D8-94DEEA62BF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30870"/>
      </p:ext>
    </p:extLst>
  </p:cSld>
  <p:clrMapOvr>
    <a:masterClrMapping/>
  </p:clrMapOvr>
  <p:transition spd="med">
    <p:pull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109" indent="0">
              <a:buNone/>
              <a:defRPr sz="2600" b="1"/>
            </a:lvl2pPr>
            <a:lvl3pPr marL="1170201" indent="0">
              <a:buNone/>
              <a:defRPr sz="2300" b="1"/>
            </a:lvl3pPr>
            <a:lvl4pPr marL="1755291" indent="0">
              <a:buNone/>
              <a:defRPr sz="2100" b="1"/>
            </a:lvl4pPr>
            <a:lvl5pPr marL="2340403" indent="0">
              <a:buNone/>
              <a:defRPr sz="2100" b="1"/>
            </a:lvl5pPr>
            <a:lvl6pPr marL="2925492" indent="0">
              <a:buNone/>
              <a:defRPr sz="2100" b="1"/>
            </a:lvl6pPr>
            <a:lvl7pPr marL="3510580" indent="0">
              <a:buNone/>
              <a:defRPr sz="2100" b="1"/>
            </a:lvl7pPr>
            <a:lvl8pPr marL="4095698" indent="0">
              <a:buNone/>
              <a:defRPr sz="2100" b="1"/>
            </a:lvl8pPr>
            <a:lvl9pPr marL="4680800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28" y="1535116"/>
            <a:ext cx="5389033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109" indent="0">
              <a:buNone/>
              <a:defRPr sz="2600" b="1"/>
            </a:lvl2pPr>
            <a:lvl3pPr marL="1170201" indent="0">
              <a:buNone/>
              <a:defRPr sz="2300" b="1"/>
            </a:lvl3pPr>
            <a:lvl4pPr marL="1755291" indent="0">
              <a:buNone/>
              <a:defRPr sz="2100" b="1"/>
            </a:lvl4pPr>
            <a:lvl5pPr marL="2340403" indent="0">
              <a:buNone/>
              <a:defRPr sz="2100" b="1"/>
            </a:lvl5pPr>
            <a:lvl6pPr marL="2925492" indent="0">
              <a:buNone/>
              <a:defRPr sz="2100" b="1"/>
            </a:lvl6pPr>
            <a:lvl7pPr marL="3510580" indent="0">
              <a:buNone/>
              <a:defRPr sz="2100" b="1"/>
            </a:lvl7pPr>
            <a:lvl8pPr marL="4095698" indent="0">
              <a:buNone/>
              <a:defRPr sz="2100" b="1"/>
            </a:lvl8pPr>
            <a:lvl9pPr marL="4680800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28" y="2174875"/>
            <a:ext cx="5389033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62A4-F42B-421C-B6A8-1EF24FFEC2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23470"/>
      </p:ext>
    </p:extLst>
  </p:cSld>
  <p:clrMapOvr>
    <a:masterClrMapping/>
  </p:clrMapOvr>
  <p:transition spd="med">
    <p:pull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843C-96C5-4BB7-9866-60C9706224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108395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ABD9-7332-46A6-A8D8-94DEEA62BF95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84269"/>
      </p:ext>
    </p:extLst>
  </p:cSld>
  <p:clrMapOvr>
    <a:masterClrMapping/>
  </p:clrMapOvr>
  <p:transition spd="med">
    <p:pull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7C81-5CE0-40B1-A47D-DA371AFB3C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562581"/>
      </p:ext>
    </p:extLst>
  </p:cSld>
  <p:clrMapOvr>
    <a:masterClrMapping/>
  </p:clrMapOvr>
  <p:transition spd="med">
    <p:pull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2"/>
            <a:ext cx="4011084" cy="116205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85109" indent="0">
              <a:buNone/>
              <a:defRPr sz="1500"/>
            </a:lvl2pPr>
            <a:lvl3pPr marL="1170201" indent="0">
              <a:buNone/>
              <a:defRPr sz="1300"/>
            </a:lvl3pPr>
            <a:lvl4pPr marL="1755291" indent="0">
              <a:buNone/>
              <a:defRPr sz="1200"/>
            </a:lvl4pPr>
            <a:lvl5pPr marL="2340403" indent="0">
              <a:buNone/>
              <a:defRPr sz="1200"/>
            </a:lvl5pPr>
            <a:lvl6pPr marL="2925492" indent="0">
              <a:buNone/>
              <a:defRPr sz="1200"/>
            </a:lvl6pPr>
            <a:lvl7pPr marL="3510580" indent="0">
              <a:buNone/>
              <a:defRPr sz="1200"/>
            </a:lvl7pPr>
            <a:lvl8pPr marL="4095698" indent="0">
              <a:buNone/>
              <a:defRPr sz="1200"/>
            </a:lvl8pPr>
            <a:lvl9pPr marL="46808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884-A91F-473B-92B2-9FE7AAFB79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835205"/>
      </p:ext>
    </p:extLst>
  </p:cSld>
  <p:clrMapOvr>
    <a:masterClrMapping/>
  </p:clrMapOvr>
  <p:transition spd="med">
    <p:pull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100"/>
            </a:lvl1pPr>
            <a:lvl2pPr marL="585109" indent="0">
              <a:buNone/>
              <a:defRPr sz="3600"/>
            </a:lvl2pPr>
            <a:lvl3pPr marL="1170201" indent="0">
              <a:buNone/>
              <a:defRPr sz="3100"/>
            </a:lvl3pPr>
            <a:lvl4pPr marL="1755291" indent="0">
              <a:buNone/>
              <a:defRPr sz="2600"/>
            </a:lvl4pPr>
            <a:lvl5pPr marL="2340403" indent="0">
              <a:buNone/>
              <a:defRPr sz="2600"/>
            </a:lvl5pPr>
            <a:lvl6pPr marL="2925492" indent="0">
              <a:buNone/>
              <a:defRPr sz="2600"/>
            </a:lvl6pPr>
            <a:lvl7pPr marL="3510580" indent="0">
              <a:buNone/>
              <a:defRPr sz="2600"/>
            </a:lvl7pPr>
            <a:lvl8pPr marL="4095698" indent="0">
              <a:buNone/>
              <a:defRPr sz="2600"/>
            </a:lvl8pPr>
            <a:lvl9pPr marL="4680800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585109" indent="0">
              <a:buNone/>
              <a:defRPr sz="1500"/>
            </a:lvl2pPr>
            <a:lvl3pPr marL="1170201" indent="0">
              <a:buNone/>
              <a:defRPr sz="1300"/>
            </a:lvl3pPr>
            <a:lvl4pPr marL="1755291" indent="0">
              <a:buNone/>
              <a:defRPr sz="1200"/>
            </a:lvl4pPr>
            <a:lvl5pPr marL="2340403" indent="0">
              <a:buNone/>
              <a:defRPr sz="1200"/>
            </a:lvl5pPr>
            <a:lvl6pPr marL="2925492" indent="0">
              <a:buNone/>
              <a:defRPr sz="1200"/>
            </a:lvl6pPr>
            <a:lvl7pPr marL="3510580" indent="0">
              <a:buNone/>
              <a:defRPr sz="1200"/>
            </a:lvl7pPr>
            <a:lvl8pPr marL="4095698" indent="0">
              <a:buNone/>
              <a:defRPr sz="1200"/>
            </a:lvl8pPr>
            <a:lvl9pPr marL="46808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C282-607C-473E-BAD0-D71D70EAA8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67115"/>
      </p:ext>
    </p:extLst>
  </p:cSld>
  <p:clrMapOvr>
    <a:masterClrMapping/>
  </p:clrMapOvr>
  <p:transition spd="med">
    <p:pull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B8F5-3FAA-4B44-9650-7149DE64E9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36920"/>
      </p:ext>
    </p:extLst>
  </p:cSld>
  <p:clrMapOvr>
    <a:masterClrMapping/>
  </p:clrMapOvr>
  <p:transition spd="med">
    <p:pull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65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6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9C74-B6C2-459D-8A5E-46A274E60C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505026"/>
      </p:ext>
    </p:extLst>
  </p:cSld>
  <p:clrMapOvr>
    <a:masterClrMapping/>
  </p:clrMapOvr>
  <p:transition spd="med">
    <p:pull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74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5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0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0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6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1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6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1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0FBA-8797-46F0-850C-86958CCDEC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48" y="260652"/>
            <a:ext cx="1934304" cy="132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64523"/>
      </p:ext>
    </p:extLst>
  </p:cSld>
  <p:clrMapOvr>
    <a:masterClrMapping/>
  </p:clrMapOvr>
  <p:transition spd="med">
    <p:pull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F7FE-3AAC-4F6B-B53B-7FB0503967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151124"/>
      </p:ext>
    </p:extLst>
  </p:cSld>
  <p:clrMapOvr>
    <a:masterClrMapping/>
  </p:clrMapOvr>
  <p:transition spd="med">
    <p:pull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522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0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56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08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2607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12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965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17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B479-76D7-4BBB-A0AC-B5D3582EA3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076427"/>
      </p:ext>
    </p:extLst>
  </p:cSld>
  <p:clrMapOvr>
    <a:masterClrMapping/>
  </p:clrMapOvr>
  <p:transition spd="med">
    <p:pull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ABD9-7332-46A6-A8D8-94DEEA62BF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359313"/>
      </p:ext>
    </p:extLst>
  </p:cSld>
  <p:clrMapOvr>
    <a:masterClrMapping/>
  </p:clrMapOvr>
  <p:transition spd="med">
    <p:pull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224" indent="0">
              <a:buNone/>
              <a:defRPr sz="2600" b="1"/>
            </a:lvl2pPr>
            <a:lvl3pPr marL="1170433" indent="0">
              <a:buNone/>
              <a:defRPr sz="2300" b="1"/>
            </a:lvl3pPr>
            <a:lvl4pPr marL="1755644" indent="0">
              <a:buNone/>
              <a:defRPr sz="2100" b="1"/>
            </a:lvl4pPr>
            <a:lvl5pPr marL="2340870" indent="0">
              <a:buNone/>
              <a:defRPr sz="2100" b="1"/>
            </a:lvl5pPr>
            <a:lvl6pPr marL="2926075" indent="0">
              <a:buNone/>
              <a:defRPr sz="2100" b="1"/>
            </a:lvl6pPr>
            <a:lvl7pPr marL="3511285" indent="0">
              <a:buNone/>
              <a:defRPr sz="2100" b="1"/>
            </a:lvl7pPr>
            <a:lvl8pPr marL="4096516" indent="0">
              <a:buNone/>
              <a:defRPr sz="2100" b="1"/>
            </a:lvl8pPr>
            <a:lvl9pPr marL="4681736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21" y="1535116"/>
            <a:ext cx="5389033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224" indent="0">
              <a:buNone/>
              <a:defRPr sz="2600" b="1"/>
            </a:lvl2pPr>
            <a:lvl3pPr marL="1170433" indent="0">
              <a:buNone/>
              <a:defRPr sz="2300" b="1"/>
            </a:lvl3pPr>
            <a:lvl4pPr marL="1755644" indent="0">
              <a:buNone/>
              <a:defRPr sz="2100" b="1"/>
            </a:lvl4pPr>
            <a:lvl5pPr marL="2340870" indent="0">
              <a:buNone/>
              <a:defRPr sz="2100" b="1"/>
            </a:lvl5pPr>
            <a:lvl6pPr marL="2926075" indent="0">
              <a:buNone/>
              <a:defRPr sz="2100" b="1"/>
            </a:lvl6pPr>
            <a:lvl7pPr marL="3511285" indent="0">
              <a:buNone/>
              <a:defRPr sz="2100" b="1"/>
            </a:lvl7pPr>
            <a:lvl8pPr marL="4096516" indent="0">
              <a:buNone/>
              <a:defRPr sz="2100" b="1"/>
            </a:lvl8pPr>
            <a:lvl9pPr marL="4681736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21" y="2174875"/>
            <a:ext cx="5389033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62A4-F42B-421C-B6A8-1EF24FFEC2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14884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7485" indent="0">
              <a:buNone/>
              <a:defRPr sz="2400" b="1"/>
            </a:lvl2pPr>
            <a:lvl3pPr marL="1094960" indent="0">
              <a:buNone/>
              <a:defRPr sz="2200" b="1"/>
            </a:lvl3pPr>
            <a:lvl4pPr marL="1642432" indent="0">
              <a:buNone/>
              <a:defRPr sz="1900" b="1"/>
            </a:lvl4pPr>
            <a:lvl5pPr marL="2189923" indent="0">
              <a:buNone/>
              <a:defRPr sz="1900" b="1"/>
            </a:lvl5pPr>
            <a:lvl6pPr marL="2737416" indent="0">
              <a:buNone/>
              <a:defRPr sz="1900" b="1"/>
            </a:lvl6pPr>
            <a:lvl7pPr marL="3284853" indent="0">
              <a:buNone/>
              <a:defRPr sz="1900" b="1"/>
            </a:lvl7pPr>
            <a:lvl8pPr marL="3832340" indent="0">
              <a:buNone/>
              <a:defRPr sz="1900" b="1"/>
            </a:lvl8pPr>
            <a:lvl9pPr marL="437983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40" y="1535116"/>
            <a:ext cx="5389033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7485" indent="0">
              <a:buNone/>
              <a:defRPr sz="2400" b="1"/>
            </a:lvl2pPr>
            <a:lvl3pPr marL="1094960" indent="0">
              <a:buNone/>
              <a:defRPr sz="2200" b="1"/>
            </a:lvl3pPr>
            <a:lvl4pPr marL="1642432" indent="0">
              <a:buNone/>
              <a:defRPr sz="1900" b="1"/>
            </a:lvl4pPr>
            <a:lvl5pPr marL="2189923" indent="0">
              <a:buNone/>
              <a:defRPr sz="1900" b="1"/>
            </a:lvl5pPr>
            <a:lvl6pPr marL="2737416" indent="0">
              <a:buNone/>
              <a:defRPr sz="1900" b="1"/>
            </a:lvl6pPr>
            <a:lvl7pPr marL="3284853" indent="0">
              <a:buNone/>
              <a:defRPr sz="1900" b="1"/>
            </a:lvl7pPr>
            <a:lvl8pPr marL="3832340" indent="0">
              <a:buNone/>
              <a:defRPr sz="1900" b="1"/>
            </a:lvl8pPr>
            <a:lvl9pPr marL="437983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40" y="2174875"/>
            <a:ext cx="5389033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62A4-F42B-421C-B6A8-1EF24FFEC2D3}" type="datetime1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43932"/>
      </p:ext>
    </p:extLst>
  </p:cSld>
  <p:clrMapOvr>
    <a:masterClrMapping/>
  </p:clrMapOvr>
  <p:transition spd="med">
    <p:pull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843C-96C5-4BB7-9866-60C9706224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63150"/>
      </p:ext>
    </p:extLst>
  </p:cSld>
  <p:clrMapOvr>
    <a:masterClrMapping/>
  </p:clrMapOvr>
  <p:transition spd="med">
    <p:pull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7C81-5CE0-40B1-A47D-DA371AFB3C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16564"/>
      </p:ext>
    </p:extLst>
  </p:cSld>
  <p:clrMapOvr>
    <a:masterClrMapping/>
  </p:clrMapOvr>
  <p:transition spd="med">
    <p:pull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2"/>
            <a:ext cx="4011084" cy="116205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85224" indent="0">
              <a:buNone/>
              <a:defRPr sz="1500"/>
            </a:lvl2pPr>
            <a:lvl3pPr marL="1170433" indent="0">
              <a:buNone/>
              <a:defRPr sz="1300"/>
            </a:lvl3pPr>
            <a:lvl4pPr marL="1755644" indent="0">
              <a:buNone/>
              <a:defRPr sz="1200"/>
            </a:lvl4pPr>
            <a:lvl5pPr marL="2340870" indent="0">
              <a:buNone/>
              <a:defRPr sz="1200"/>
            </a:lvl5pPr>
            <a:lvl6pPr marL="2926075" indent="0">
              <a:buNone/>
              <a:defRPr sz="1200"/>
            </a:lvl6pPr>
            <a:lvl7pPr marL="3511285" indent="0">
              <a:buNone/>
              <a:defRPr sz="1200"/>
            </a:lvl7pPr>
            <a:lvl8pPr marL="4096516" indent="0">
              <a:buNone/>
              <a:defRPr sz="1200"/>
            </a:lvl8pPr>
            <a:lvl9pPr marL="468173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884-A91F-473B-92B2-9FE7AAFB79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63298"/>
      </p:ext>
    </p:extLst>
  </p:cSld>
  <p:clrMapOvr>
    <a:masterClrMapping/>
  </p:clrMapOvr>
  <p:transition spd="med">
    <p:pull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100"/>
            </a:lvl1pPr>
            <a:lvl2pPr marL="585224" indent="0">
              <a:buNone/>
              <a:defRPr sz="3600"/>
            </a:lvl2pPr>
            <a:lvl3pPr marL="1170433" indent="0">
              <a:buNone/>
              <a:defRPr sz="3100"/>
            </a:lvl3pPr>
            <a:lvl4pPr marL="1755644" indent="0">
              <a:buNone/>
              <a:defRPr sz="2600"/>
            </a:lvl4pPr>
            <a:lvl5pPr marL="2340870" indent="0">
              <a:buNone/>
              <a:defRPr sz="2600"/>
            </a:lvl5pPr>
            <a:lvl6pPr marL="2926075" indent="0">
              <a:buNone/>
              <a:defRPr sz="2600"/>
            </a:lvl6pPr>
            <a:lvl7pPr marL="3511285" indent="0">
              <a:buNone/>
              <a:defRPr sz="2600"/>
            </a:lvl7pPr>
            <a:lvl8pPr marL="4096516" indent="0">
              <a:buNone/>
              <a:defRPr sz="2600"/>
            </a:lvl8pPr>
            <a:lvl9pPr marL="468173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585224" indent="0">
              <a:buNone/>
              <a:defRPr sz="1500"/>
            </a:lvl2pPr>
            <a:lvl3pPr marL="1170433" indent="0">
              <a:buNone/>
              <a:defRPr sz="1300"/>
            </a:lvl3pPr>
            <a:lvl4pPr marL="1755644" indent="0">
              <a:buNone/>
              <a:defRPr sz="1200"/>
            </a:lvl4pPr>
            <a:lvl5pPr marL="2340870" indent="0">
              <a:buNone/>
              <a:defRPr sz="1200"/>
            </a:lvl5pPr>
            <a:lvl6pPr marL="2926075" indent="0">
              <a:buNone/>
              <a:defRPr sz="1200"/>
            </a:lvl6pPr>
            <a:lvl7pPr marL="3511285" indent="0">
              <a:buNone/>
              <a:defRPr sz="1200"/>
            </a:lvl7pPr>
            <a:lvl8pPr marL="4096516" indent="0">
              <a:buNone/>
              <a:defRPr sz="1200"/>
            </a:lvl8pPr>
            <a:lvl9pPr marL="468173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C282-607C-473E-BAD0-D71D70EAA8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661121"/>
      </p:ext>
    </p:extLst>
  </p:cSld>
  <p:clrMapOvr>
    <a:masterClrMapping/>
  </p:clrMapOvr>
  <p:transition spd="med">
    <p:pull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B8F5-3FAA-4B44-9650-7149DE64E9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66131"/>
      </p:ext>
    </p:extLst>
  </p:cSld>
  <p:clrMapOvr>
    <a:masterClrMapping/>
  </p:clrMapOvr>
  <p:transition spd="med">
    <p:pull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65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6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9C74-B6C2-459D-8A5E-46A274E60C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61406"/>
      </p:ext>
    </p:extLst>
  </p:cSld>
  <p:clrMapOvr>
    <a:masterClrMapping/>
  </p:clrMapOvr>
  <p:transition spd="med">
    <p:pull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6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0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6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6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2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7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2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0FBA-8797-46F0-850C-86958CCDEC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48" y="260652"/>
            <a:ext cx="1934304" cy="132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35099"/>
      </p:ext>
    </p:extLst>
  </p:cSld>
  <p:clrMapOvr>
    <a:masterClrMapping/>
  </p:clrMapOvr>
  <p:transition spd="med">
    <p:pull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F7FE-3AAC-4F6B-B53B-7FB0503967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80271"/>
      </p:ext>
    </p:extLst>
  </p:cSld>
  <p:clrMapOvr>
    <a:masterClrMapping/>
  </p:clrMapOvr>
  <p:transition spd="med">
    <p:pull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536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07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60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14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2677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21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974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28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B479-76D7-4BBB-A0AC-B5D3582EA3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00377"/>
      </p:ext>
    </p:extLst>
  </p:cSld>
  <p:clrMapOvr>
    <a:masterClrMapping/>
  </p:clrMapOvr>
  <p:transition spd="med">
    <p:pull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ABD9-7332-46A6-A8D8-94DEEA62BF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097556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843C-96C5-4BB7-9866-60C9706224F6}" type="datetime1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53400"/>
      </p:ext>
    </p:extLst>
  </p:cSld>
  <p:clrMapOvr>
    <a:masterClrMapping/>
  </p:clrMapOvr>
  <p:transition spd="med">
    <p:pull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364" indent="0">
              <a:buNone/>
              <a:defRPr sz="2600" b="1"/>
            </a:lvl2pPr>
            <a:lvl3pPr marL="1170713" indent="0">
              <a:buNone/>
              <a:defRPr sz="2300" b="1"/>
            </a:lvl3pPr>
            <a:lvl4pPr marL="1756066" indent="0">
              <a:buNone/>
              <a:defRPr sz="2100" b="1"/>
            </a:lvl4pPr>
            <a:lvl5pPr marL="2341432" indent="0">
              <a:buNone/>
              <a:defRPr sz="2100" b="1"/>
            </a:lvl5pPr>
            <a:lvl6pPr marL="2926775" indent="0">
              <a:buNone/>
              <a:defRPr sz="2100" b="1"/>
            </a:lvl6pPr>
            <a:lvl7pPr marL="3512130" indent="0">
              <a:buNone/>
              <a:defRPr sz="2100" b="1"/>
            </a:lvl7pPr>
            <a:lvl8pPr marL="4097498" indent="0">
              <a:buNone/>
              <a:defRPr sz="2100" b="1"/>
            </a:lvl8pPr>
            <a:lvl9pPr marL="4682859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13" y="1535116"/>
            <a:ext cx="5389033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364" indent="0">
              <a:buNone/>
              <a:defRPr sz="2600" b="1"/>
            </a:lvl2pPr>
            <a:lvl3pPr marL="1170713" indent="0">
              <a:buNone/>
              <a:defRPr sz="2300" b="1"/>
            </a:lvl3pPr>
            <a:lvl4pPr marL="1756066" indent="0">
              <a:buNone/>
              <a:defRPr sz="2100" b="1"/>
            </a:lvl4pPr>
            <a:lvl5pPr marL="2341432" indent="0">
              <a:buNone/>
              <a:defRPr sz="2100" b="1"/>
            </a:lvl5pPr>
            <a:lvl6pPr marL="2926775" indent="0">
              <a:buNone/>
              <a:defRPr sz="2100" b="1"/>
            </a:lvl6pPr>
            <a:lvl7pPr marL="3512130" indent="0">
              <a:buNone/>
              <a:defRPr sz="2100" b="1"/>
            </a:lvl7pPr>
            <a:lvl8pPr marL="4097498" indent="0">
              <a:buNone/>
              <a:defRPr sz="2100" b="1"/>
            </a:lvl8pPr>
            <a:lvl9pPr marL="4682859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13" y="2174875"/>
            <a:ext cx="5389033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62A4-F42B-421C-B6A8-1EF24FFEC2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807856"/>
      </p:ext>
    </p:extLst>
  </p:cSld>
  <p:clrMapOvr>
    <a:masterClrMapping/>
  </p:clrMapOvr>
  <p:transition spd="med">
    <p:pull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843C-96C5-4BB7-9866-60C9706224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13135"/>
      </p:ext>
    </p:extLst>
  </p:cSld>
  <p:clrMapOvr>
    <a:masterClrMapping/>
  </p:clrMapOvr>
  <p:transition spd="med">
    <p:pull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7C81-5CE0-40B1-A47D-DA371AFB3C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695885"/>
      </p:ext>
    </p:extLst>
  </p:cSld>
  <p:clrMapOvr>
    <a:masterClrMapping/>
  </p:clrMapOvr>
  <p:transition spd="med">
    <p:pull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2"/>
            <a:ext cx="4011084" cy="116205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85364" indent="0">
              <a:buNone/>
              <a:defRPr sz="1500"/>
            </a:lvl2pPr>
            <a:lvl3pPr marL="1170713" indent="0">
              <a:buNone/>
              <a:defRPr sz="1300"/>
            </a:lvl3pPr>
            <a:lvl4pPr marL="1756066" indent="0">
              <a:buNone/>
              <a:defRPr sz="1200"/>
            </a:lvl4pPr>
            <a:lvl5pPr marL="2341432" indent="0">
              <a:buNone/>
              <a:defRPr sz="1200"/>
            </a:lvl5pPr>
            <a:lvl6pPr marL="2926775" indent="0">
              <a:buNone/>
              <a:defRPr sz="1200"/>
            </a:lvl6pPr>
            <a:lvl7pPr marL="3512130" indent="0">
              <a:buNone/>
              <a:defRPr sz="1200"/>
            </a:lvl7pPr>
            <a:lvl8pPr marL="4097498" indent="0">
              <a:buNone/>
              <a:defRPr sz="1200"/>
            </a:lvl8pPr>
            <a:lvl9pPr marL="468285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884-A91F-473B-92B2-9FE7AAFB79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733075"/>
      </p:ext>
    </p:extLst>
  </p:cSld>
  <p:clrMapOvr>
    <a:masterClrMapping/>
  </p:clrMapOvr>
  <p:transition spd="med">
    <p:pull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100"/>
            </a:lvl1pPr>
            <a:lvl2pPr marL="585364" indent="0">
              <a:buNone/>
              <a:defRPr sz="3600"/>
            </a:lvl2pPr>
            <a:lvl3pPr marL="1170713" indent="0">
              <a:buNone/>
              <a:defRPr sz="3100"/>
            </a:lvl3pPr>
            <a:lvl4pPr marL="1756066" indent="0">
              <a:buNone/>
              <a:defRPr sz="2600"/>
            </a:lvl4pPr>
            <a:lvl5pPr marL="2341432" indent="0">
              <a:buNone/>
              <a:defRPr sz="2600"/>
            </a:lvl5pPr>
            <a:lvl6pPr marL="2926775" indent="0">
              <a:buNone/>
              <a:defRPr sz="2600"/>
            </a:lvl6pPr>
            <a:lvl7pPr marL="3512130" indent="0">
              <a:buNone/>
              <a:defRPr sz="2600"/>
            </a:lvl7pPr>
            <a:lvl8pPr marL="4097498" indent="0">
              <a:buNone/>
              <a:defRPr sz="2600"/>
            </a:lvl8pPr>
            <a:lvl9pPr marL="4682859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585364" indent="0">
              <a:buNone/>
              <a:defRPr sz="1500"/>
            </a:lvl2pPr>
            <a:lvl3pPr marL="1170713" indent="0">
              <a:buNone/>
              <a:defRPr sz="1300"/>
            </a:lvl3pPr>
            <a:lvl4pPr marL="1756066" indent="0">
              <a:buNone/>
              <a:defRPr sz="1200"/>
            </a:lvl4pPr>
            <a:lvl5pPr marL="2341432" indent="0">
              <a:buNone/>
              <a:defRPr sz="1200"/>
            </a:lvl5pPr>
            <a:lvl6pPr marL="2926775" indent="0">
              <a:buNone/>
              <a:defRPr sz="1200"/>
            </a:lvl6pPr>
            <a:lvl7pPr marL="3512130" indent="0">
              <a:buNone/>
              <a:defRPr sz="1200"/>
            </a:lvl7pPr>
            <a:lvl8pPr marL="4097498" indent="0">
              <a:buNone/>
              <a:defRPr sz="1200"/>
            </a:lvl8pPr>
            <a:lvl9pPr marL="468285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C282-607C-473E-BAD0-D71D70EAA8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57475"/>
      </p:ext>
    </p:extLst>
  </p:cSld>
  <p:clrMapOvr>
    <a:masterClrMapping/>
  </p:clrMapOvr>
  <p:transition spd="med">
    <p:pull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B8F5-3FAA-4B44-9650-7149DE64E9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110474"/>
      </p:ext>
    </p:extLst>
  </p:cSld>
  <p:clrMapOvr>
    <a:masterClrMapping/>
  </p:clrMapOvr>
  <p:transition spd="med">
    <p:pull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65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6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9C74-B6C2-459D-8A5E-46A274E60C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498944"/>
      </p:ext>
    </p:extLst>
  </p:cSld>
  <p:clrMapOvr>
    <a:masterClrMapping/>
  </p:clrMapOvr>
  <p:transition spd="med">
    <p:pull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58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5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6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2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7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4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0FBA-8797-46F0-850C-86958CCDEC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48" y="260652"/>
            <a:ext cx="1934304" cy="132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346931"/>
      </p:ext>
    </p:extLst>
  </p:cSld>
  <p:clrMapOvr>
    <a:masterClrMapping/>
  </p:clrMapOvr>
  <p:transition spd="med">
    <p:pull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F7FE-3AAC-4F6B-B53B-7FB0503967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91734"/>
      </p:ext>
    </p:extLst>
  </p:cSld>
  <p:clrMapOvr>
    <a:masterClrMapping/>
  </p:clrMapOvr>
  <p:transition spd="med">
    <p:pull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552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104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65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20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275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31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986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41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B479-76D7-4BBB-A0AC-B5D3582EA3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448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7C81-5CE0-40B1-A47D-DA371AFB3C99}" type="datetime1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64075"/>
      </p:ext>
    </p:extLst>
  </p:cSld>
  <p:clrMapOvr>
    <a:masterClrMapping/>
  </p:clrMapOvr>
  <p:transition spd="med">
    <p:pull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ABD9-7332-46A6-A8D8-94DEEA62BF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00186"/>
      </p:ext>
    </p:extLst>
  </p:cSld>
  <p:clrMapOvr>
    <a:masterClrMapping/>
  </p:clrMapOvr>
  <p:transition spd="med">
    <p:pull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527" indent="0">
              <a:buNone/>
              <a:defRPr sz="2600" b="1"/>
            </a:lvl2pPr>
            <a:lvl3pPr marL="1171042" indent="0">
              <a:buNone/>
              <a:defRPr sz="2300" b="1"/>
            </a:lvl3pPr>
            <a:lvl4pPr marL="1756559" indent="0">
              <a:buNone/>
              <a:defRPr sz="2100" b="1"/>
            </a:lvl4pPr>
            <a:lvl5pPr marL="2342087" indent="0">
              <a:buNone/>
              <a:defRPr sz="2100" b="1"/>
            </a:lvl5pPr>
            <a:lvl6pPr marL="2927594" indent="0">
              <a:buNone/>
              <a:defRPr sz="2100" b="1"/>
            </a:lvl6pPr>
            <a:lvl7pPr marL="3513116" indent="0">
              <a:buNone/>
              <a:defRPr sz="2100" b="1"/>
            </a:lvl7pPr>
            <a:lvl8pPr marL="4098646" indent="0">
              <a:buNone/>
              <a:defRPr sz="2100" b="1"/>
            </a:lvl8pPr>
            <a:lvl9pPr marL="4684169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03" y="1535116"/>
            <a:ext cx="5389033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527" indent="0">
              <a:buNone/>
              <a:defRPr sz="2600" b="1"/>
            </a:lvl2pPr>
            <a:lvl3pPr marL="1171042" indent="0">
              <a:buNone/>
              <a:defRPr sz="2300" b="1"/>
            </a:lvl3pPr>
            <a:lvl4pPr marL="1756559" indent="0">
              <a:buNone/>
              <a:defRPr sz="2100" b="1"/>
            </a:lvl4pPr>
            <a:lvl5pPr marL="2342087" indent="0">
              <a:buNone/>
              <a:defRPr sz="2100" b="1"/>
            </a:lvl5pPr>
            <a:lvl6pPr marL="2927594" indent="0">
              <a:buNone/>
              <a:defRPr sz="2100" b="1"/>
            </a:lvl6pPr>
            <a:lvl7pPr marL="3513116" indent="0">
              <a:buNone/>
              <a:defRPr sz="2100" b="1"/>
            </a:lvl7pPr>
            <a:lvl8pPr marL="4098646" indent="0">
              <a:buNone/>
              <a:defRPr sz="2100" b="1"/>
            </a:lvl8pPr>
            <a:lvl9pPr marL="4684169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03" y="2174875"/>
            <a:ext cx="5389033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62A4-F42B-421C-B6A8-1EF24FFEC2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020222"/>
      </p:ext>
    </p:extLst>
  </p:cSld>
  <p:clrMapOvr>
    <a:masterClrMapping/>
  </p:clrMapOvr>
  <p:transition spd="med">
    <p:pull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843C-96C5-4BB7-9866-60C9706224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048017"/>
      </p:ext>
    </p:extLst>
  </p:cSld>
  <p:clrMapOvr>
    <a:masterClrMapping/>
  </p:clrMapOvr>
  <p:transition spd="med">
    <p:pull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7C81-5CE0-40B1-A47D-DA371AFB3C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54107"/>
      </p:ext>
    </p:extLst>
  </p:cSld>
  <p:clrMapOvr>
    <a:masterClrMapping/>
  </p:clrMapOvr>
  <p:transition spd="med">
    <p:pull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2"/>
            <a:ext cx="4011084" cy="116205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85527" indent="0">
              <a:buNone/>
              <a:defRPr sz="1500"/>
            </a:lvl2pPr>
            <a:lvl3pPr marL="1171042" indent="0">
              <a:buNone/>
              <a:defRPr sz="1300"/>
            </a:lvl3pPr>
            <a:lvl4pPr marL="1756559" indent="0">
              <a:buNone/>
              <a:defRPr sz="1200"/>
            </a:lvl4pPr>
            <a:lvl5pPr marL="2342087" indent="0">
              <a:buNone/>
              <a:defRPr sz="1200"/>
            </a:lvl5pPr>
            <a:lvl6pPr marL="2927594" indent="0">
              <a:buNone/>
              <a:defRPr sz="1200"/>
            </a:lvl6pPr>
            <a:lvl7pPr marL="3513116" indent="0">
              <a:buNone/>
              <a:defRPr sz="1200"/>
            </a:lvl7pPr>
            <a:lvl8pPr marL="4098646" indent="0">
              <a:buNone/>
              <a:defRPr sz="1200"/>
            </a:lvl8pPr>
            <a:lvl9pPr marL="468416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884-A91F-473B-92B2-9FE7AAFB79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93288"/>
      </p:ext>
    </p:extLst>
  </p:cSld>
  <p:clrMapOvr>
    <a:masterClrMapping/>
  </p:clrMapOvr>
  <p:transition spd="med">
    <p:pull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100"/>
            </a:lvl1pPr>
            <a:lvl2pPr marL="585527" indent="0">
              <a:buNone/>
              <a:defRPr sz="3600"/>
            </a:lvl2pPr>
            <a:lvl3pPr marL="1171042" indent="0">
              <a:buNone/>
              <a:defRPr sz="3100"/>
            </a:lvl3pPr>
            <a:lvl4pPr marL="1756559" indent="0">
              <a:buNone/>
              <a:defRPr sz="2600"/>
            </a:lvl4pPr>
            <a:lvl5pPr marL="2342087" indent="0">
              <a:buNone/>
              <a:defRPr sz="2600"/>
            </a:lvl5pPr>
            <a:lvl6pPr marL="2927594" indent="0">
              <a:buNone/>
              <a:defRPr sz="2600"/>
            </a:lvl6pPr>
            <a:lvl7pPr marL="3513116" indent="0">
              <a:buNone/>
              <a:defRPr sz="2600"/>
            </a:lvl7pPr>
            <a:lvl8pPr marL="4098646" indent="0">
              <a:buNone/>
              <a:defRPr sz="2600"/>
            </a:lvl8pPr>
            <a:lvl9pPr marL="4684169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585527" indent="0">
              <a:buNone/>
              <a:defRPr sz="1500"/>
            </a:lvl2pPr>
            <a:lvl3pPr marL="1171042" indent="0">
              <a:buNone/>
              <a:defRPr sz="1300"/>
            </a:lvl3pPr>
            <a:lvl4pPr marL="1756559" indent="0">
              <a:buNone/>
              <a:defRPr sz="1200"/>
            </a:lvl4pPr>
            <a:lvl5pPr marL="2342087" indent="0">
              <a:buNone/>
              <a:defRPr sz="1200"/>
            </a:lvl5pPr>
            <a:lvl6pPr marL="2927594" indent="0">
              <a:buNone/>
              <a:defRPr sz="1200"/>
            </a:lvl6pPr>
            <a:lvl7pPr marL="3513116" indent="0">
              <a:buNone/>
              <a:defRPr sz="1200"/>
            </a:lvl7pPr>
            <a:lvl8pPr marL="4098646" indent="0">
              <a:buNone/>
              <a:defRPr sz="1200"/>
            </a:lvl8pPr>
            <a:lvl9pPr marL="468416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C282-607C-473E-BAD0-D71D70EAA8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220443"/>
      </p:ext>
    </p:extLst>
  </p:cSld>
  <p:clrMapOvr>
    <a:masterClrMapping/>
  </p:clrMapOvr>
  <p:transition spd="med">
    <p:pull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B8F5-3FAA-4B44-9650-7149DE64E9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46896"/>
      </p:ext>
    </p:extLst>
  </p:cSld>
  <p:clrMapOvr>
    <a:masterClrMapping/>
  </p:clrMapOvr>
  <p:transition spd="med">
    <p:pull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65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6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9C74-B6C2-459D-8A5E-46A274E60C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21357"/>
      </p:ext>
    </p:extLst>
  </p:cSld>
  <p:clrMapOvr>
    <a:masterClrMapping/>
  </p:clrMapOvr>
  <p:transition spd="med">
    <p:pull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51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5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2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8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4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99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5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0FBA-8797-46F0-850C-86958CCDEC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48" y="260652"/>
            <a:ext cx="1934304" cy="132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86579"/>
      </p:ext>
    </p:extLst>
  </p:cSld>
  <p:clrMapOvr>
    <a:masterClrMapping/>
  </p:clrMapOvr>
  <p:transition spd="med">
    <p:pull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F7FE-3AAC-4F6B-B53B-7FB0503967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0063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2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700"/>
            </a:lvl1pPr>
            <a:lvl2pPr marL="547485" indent="0">
              <a:buNone/>
              <a:defRPr sz="1400"/>
            </a:lvl2pPr>
            <a:lvl3pPr marL="1094960" indent="0">
              <a:buNone/>
              <a:defRPr sz="1200"/>
            </a:lvl3pPr>
            <a:lvl4pPr marL="1642432" indent="0">
              <a:buNone/>
              <a:defRPr sz="1000"/>
            </a:lvl4pPr>
            <a:lvl5pPr marL="2189923" indent="0">
              <a:buNone/>
              <a:defRPr sz="1000"/>
            </a:lvl5pPr>
            <a:lvl6pPr marL="2737416" indent="0">
              <a:buNone/>
              <a:defRPr sz="1000"/>
            </a:lvl6pPr>
            <a:lvl7pPr marL="3284853" indent="0">
              <a:buNone/>
              <a:defRPr sz="1000"/>
            </a:lvl7pPr>
            <a:lvl8pPr marL="3832340" indent="0">
              <a:buNone/>
              <a:defRPr sz="1000"/>
            </a:lvl8pPr>
            <a:lvl9pPr marL="437983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884-A91F-473B-92B2-9FE7AAFB795F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97962"/>
      </p:ext>
    </p:extLst>
  </p:cSld>
  <p:clrMapOvr>
    <a:masterClrMapping/>
  </p:clrMapOvr>
  <p:transition spd="med">
    <p:pull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6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568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13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70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27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284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41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997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54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B479-76D7-4BBB-A0AC-B5D3582EA3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88660"/>
      </p:ext>
    </p:extLst>
  </p:cSld>
  <p:clrMapOvr>
    <a:masterClrMapping/>
  </p:clrMapOvr>
  <p:transition spd="med">
    <p:pull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ABD9-7332-46A6-A8D8-94DEEA62BF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4898"/>
      </p:ext>
    </p:extLst>
  </p:cSld>
  <p:clrMapOvr>
    <a:masterClrMapping/>
  </p:clrMapOvr>
  <p:transition spd="med">
    <p:pull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688" indent="0">
              <a:buNone/>
              <a:defRPr sz="2600" b="1"/>
            </a:lvl2pPr>
            <a:lvl3pPr marL="1171369" indent="0">
              <a:buNone/>
              <a:defRPr sz="2300" b="1"/>
            </a:lvl3pPr>
            <a:lvl4pPr marL="1757053" indent="0">
              <a:buNone/>
              <a:defRPr sz="2100" b="1"/>
            </a:lvl4pPr>
            <a:lvl5pPr marL="2342742" indent="0">
              <a:buNone/>
              <a:defRPr sz="2100" b="1"/>
            </a:lvl5pPr>
            <a:lvl6pPr marL="2928417" indent="0">
              <a:buNone/>
              <a:defRPr sz="2100" b="1"/>
            </a:lvl6pPr>
            <a:lvl7pPr marL="3514103" indent="0">
              <a:buNone/>
              <a:defRPr sz="2100" b="1"/>
            </a:lvl7pPr>
            <a:lvl8pPr marL="4099795" indent="0">
              <a:buNone/>
              <a:defRPr sz="2100" b="1"/>
            </a:lvl8pPr>
            <a:lvl9pPr marL="4685482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97" y="1535117"/>
            <a:ext cx="5389033" cy="63976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688" indent="0">
              <a:buNone/>
              <a:defRPr sz="2600" b="1"/>
            </a:lvl2pPr>
            <a:lvl3pPr marL="1171369" indent="0">
              <a:buNone/>
              <a:defRPr sz="2300" b="1"/>
            </a:lvl3pPr>
            <a:lvl4pPr marL="1757053" indent="0">
              <a:buNone/>
              <a:defRPr sz="2100" b="1"/>
            </a:lvl4pPr>
            <a:lvl5pPr marL="2342742" indent="0">
              <a:buNone/>
              <a:defRPr sz="2100" b="1"/>
            </a:lvl5pPr>
            <a:lvl6pPr marL="2928417" indent="0">
              <a:buNone/>
              <a:defRPr sz="2100" b="1"/>
            </a:lvl6pPr>
            <a:lvl7pPr marL="3514103" indent="0">
              <a:buNone/>
              <a:defRPr sz="2100" b="1"/>
            </a:lvl7pPr>
            <a:lvl8pPr marL="4099795" indent="0">
              <a:buNone/>
              <a:defRPr sz="2100" b="1"/>
            </a:lvl8pPr>
            <a:lvl9pPr marL="4685482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97" y="2174875"/>
            <a:ext cx="5389033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62A4-F42B-421C-B6A8-1EF24FFEC2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098506"/>
      </p:ext>
    </p:extLst>
  </p:cSld>
  <p:clrMapOvr>
    <a:masterClrMapping/>
  </p:clrMapOvr>
  <p:transition spd="med">
    <p:pull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843C-96C5-4BB7-9866-60C9706224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868999"/>
      </p:ext>
    </p:extLst>
  </p:cSld>
  <p:clrMapOvr>
    <a:masterClrMapping/>
  </p:clrMapOvr>
  <p:transition spd="med">
    <p:pull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7C81-5CE0-40B1-A47D-DA371AFB3C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118301"/>
      </p:ext>
    </p:extLst>
  </p:cSld>
  <p:clrMapOvr>
    <a:masterClrMapping/>
  </p:clrMapOvr>
  <p:transition spd="med">
    <p:pull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4"/>
            <a:ext cx="4011084" cy="116205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85688" indent="0">
              <a:buNone/>
              <a:defRPr sz="1500"/>
            </a:lvl2pPr>
            <a:lvl3pPr marL="1171369" indent="0">
              <a:buNone/>
              <a:defRPr sz="1300"/>
            </a:lvl3pPr>
            <a:lvl4pPr marL="1757053" indent="0">
              <a:buNone/>
              <a:defRPr sz="1200"/>
            </a:lvl4pPr>
            <a:lvl5pPr marL="2342742" indent="0">
              <a:buNone/>
              <a:defRPr sz="1200"/>
            </a:lvl5pPr>
            <a:lvl6pPr marL="2928417" indent="0">
              <a:buNone/>
              <a:defRPr sz="1200"/>
            </a:lvl6pPr>
            <a:lvl7pPr marL="3514103" indent="0">
              <a:buNone/>
              <a:defRPr sz="1200"/>
            </a:lvl7pPr>
            <a:lvl8pPr marL="4099795" indent="0">
              <a:buNone/>
              <a:defRPr sz="1200"/>
            </a:lvl8pPr>
            <a:lvl9pPr marL="468548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884-A91F-473B-92B2-9FE7AAFB79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792202"/>
      </p:ext>
    </p:extLst>
  </p:cSld>
  <p:clrMapOvr>
    <a:masterClrMapping/>
  </p:clrMapOvr>
  <p:transition spd="med">
    <p:pull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100"/>
            </a:lvl1pPr>
            <a:lvl2pPr marL="585688" indent="0">
              <a:buNone/>
              <a:defRPr sz="3600"/>
            </a:lvl2pPr>
            <a:lvl3pPr marL="1171369" indent="0">
              <a:buNone/>
              <a:defRPr sz="3100"/>
            </a:lvl3pPr>
            <a:lvl4pPr marL="1757053" indent="0">
              <a:buNone/>
              <a:defRPr sz="2600"/>
            </a:lvl4pPr>
            <a:lvl5pPr marL="2342742" indent="0">
              <a:buNone/>
              <a:defRPr sz="2600"/>
            </a:lvl5pPr>
            <a:lvl6pPr marL="2928417" indent="0">
              <a:buNone/>
              <a:defRPr sz="2600"/>
            </a:lvl6pPr>
            <a:lvl7pPr marL="3514103" indent="0">
              <a:buNone/>
              <a:defRPr sz="2600"/>
            </a:lvl7pPr>
            <a:lvl8pPr marL="4099795" indent="0">
              <a:buNone/>
              <a:defRPr sz="2600"/>
            </a:lvl8pPr>
            <a:lvl9pPr marL="4685482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585688" indent="0">
              <a:buNone/>
              <a:defRPr sz="1500"/>
            </a:lvl2pPr>
            <a:lvl3pPr marL="1171369" indent="0">
              <a:buNone/>
              <a:defRPr sz="1300"/>
            </a:lvl3pPr>
            <a:lvl4pPr marL="1757053" indent="0">
              <a:buNone/>
              <a:defRPr sz="1200"/>
            </a:lvl4pPr>
            <a:lvl5pPr marL="2342742" indent="0">
              <a:buNone/>
              <a:defRPr sz="1200"/>
            </a:lvl5pPr>
            <a:lvl6pPr marL="2928417" indent="0">
              <a:buNone/>
              <a:defRPr sz="1200"/>
            </a:lvl6pPr>
            <a:lvl7pPr marL="3514103" indent="0">
              <a:buNone/>
              <a:defRPr sz="1200"/>
            </a:lvl7pPr>
            <a:lvl8pPr marL="4099795" indent="0">
              <a:buNone/>
              <a:defRPr sz="1200"/>
            </a:lvl8pPr>
            <a:lvl9pPr marL="468548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C282-607C-473E-BAD0-D71D70EAA8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35382"/>
      </p:ext>
    </p:extLst>
  </p:cSld>
  <p:clrMapOvr>
    <a:masterClrMapping/>
  </p:clrMapOvr>
  <p:transition spd="med">
    <p:pull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B8F5-3FAA-4B44-9650-7149DE64E9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347311"/>
      </p:ext>
    </p:extLst>
  </p:cSld>
  <p:clrMapOvr>
    <a:masterClrMapping/>
  </p:clrMapOvr>
  <p:transition spd="med">
    <p:pull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6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6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9C74-B6C2-459D-8A5E-46A274E60C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90992"/>
      </p:ext>
    </p:extLst>
  </p:cSld>
  <p:clrMapOvr>
    <a:masterClrMapping/>
  </p:clrMapOvr>
  <p:transition spd="med">
    <p:pull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5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0FBA-8797-46F0-850C-86958CCDEC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48" y="260652"/>
            <a:ext cx="1934304" cy="132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612059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47485" indent="0">
              <a:buNone/>
              <a:defRPr sz="3300"/>
            </a:lvl2pPr>
            <a:lvl3pPr marL="1094960" indent="0">
              <a:buNone/>
              <a:defRPr sz="2800"/>
            </a:lvl3pPr>
            <a:lvl4pPr marL="1642432" indent="0">
              <a:buNone/>
              <a:defRPr sz="2400"/>
            </a:lvl4pPr>
            <a:lvl5pPr marL="2189923" indent="0">
              <a:buNone/>
              <a:defRPr sz="2400"/>
            </a:lvl5pPr>
            <a:lvl6pPr marL="2737416" indent="0">
              <a:buNone/>
              <a:defRPr sz="2400"/>
            </a:lvl6pPr>
            <a:lvl7pPr marL="3284853" indent="0">
              <a:buNone/>
              <a:defRPr sz="2400"/>
            </a:lvl7pPr>
            <a:lvl8pPr marL="3832340" indent="0">
              <a:buNone/>
              <a:defRPr sz="2400"/>
            </a:lvl8pPr>
            <a:lvl9pPr marL="4379834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00"/>
            </a:lvl1pPr>
            <a:lvl2pPr marL="547485" indent="0">
              <a:buNone/>
              <a:defRPr sz="1400"/>
            </a:lvl2pPr>
            <a:lvl3pPr marL="1094960" indent="0">
              <a:buNone/>
              <a:defRPr sz="1200"/>
            </a:lvl3pPr>
            <a:lvl4pPr marL="1642432" indent="0">
              <a:buNone/>
              <a:defRPr sz="1000"/>
            </a:lvl4pPr>
            <a:lvl5pPr marL="2189923" indent="0">
              <a:buNone/>
              <a:defRPr sz="1000"/>
            </a:lvl5pPr>
            <a:lvl6pPr marL="2737416" indent="0">
              <a:buNone/>
              <a:defRPr sz="1000"/>
            </a:lvl6pPr>
            <a:lvl7pPr marL="3284853" indent="0">
              <a:buNone/>
              <a:defRPr sz="1000"/>
            </a:lvl7pPr>
            <a:lvl8pPr marL="3832340" indent="0">
              <a:buNone/>
              <a:defRPr sz="1000"/>
            </a:lvl8pPr>
            <a:lvl9pPr marL="437983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C282-607C-473E-BAD0-D71D70EAA822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39255"/>
      </p:ext>
    </p:extLst>
  </p:cSld>
  <p:clrMapOvr>
    <a:masterClrMapping/>
  </p:clrMapOvr>
  <p:transition spd="med">
    <p:pull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F7FE-3AAC-4F6B-B53B-7FB0503967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097835"/>
      </p:ext>
    </p:extLst>
  </p:cSld>
  <p:clrMapOvr>
    <a:masterClrMapping/>
  </p:clrMapOvr>
  <p:transition spd="med">
    <p:pull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59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183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577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436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295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155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01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873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B479-76D7-4BBB-A0AC-B5D3582EA3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30416"/>
      </p:ext>
    </p:extLst>
  </p:cSld>
  <p:clrMapOvr>
    <a:masterClrMapping/>
  </p:clrMapOvr>
  <p:transition spd="med">
    <p:pull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ABD9-7332-46A6-A8D8-94DEEA62BF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587835"/>
      </p:ext>
    </p:extLst>
  </p:cSld>
  <p:clrMapOvr>
    <a:masterClrMapping/>
  </p:clrMapOvr>
  <p:transition spd="med">
    <p:pull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921" indent="0">
              <a:buNone/>
              <a:defRPr sz="2600" b="1"/>
            </a:lvl2pPr>
            <a:lvl3pPr marL="1171839" indent="0">
              <a:buNone/>
              <a:defRPr sz="2300" b="1"/>
            </a:lvl3pPr>
            <a:lvl4pPr marL="1757757" indent="0">
              <a:buNone/>
              <a:defRPr sz="2100" b="1"/>
            </a:lvl4pPr>
            <a:lvl5pPr marL="2343678" indent="0">
              <a:buNone/>
              <a:defRPr sz="2100" b="1"/>
            </a:lvl5pPr>
            <a:lvl6pPr marL="2929594" indent="0">
              <a:buNone/>
              <a:defRPr sz="2100" b="1"/>
            </a:lvl6pPr>
            <a:lvl7pPr marL="3515513" indent="0">
              <a:buNone/>
              <a:defRPr sz="2100" b="1"/>
            </a:lvl7pPr>
            <a:lvl8pPr marL="4101436" indent="0">
              <a:buNone/>
              <a:defRPr sz="2100" b="1"/>
            </a:lvl8pPr>
            <a:lvl9pPr marL="468735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1" y="1535116"/>
            <a:ext cx="5389033" cy="63976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5921" indent="0">
              <a:buNone/>
              <a:defRPr sz="2600" b="1"/>
            </a:lvl2pPr>
            <a:lvl3pPr marL="1171839" indent="0">
              <a:buNone/>
              <a:defRPr sz="2300" b="1"/>
            </a:lvl3pPr>
            <a:lvl4pPr marL="1757757" indent="0">
              <a:buNone/>
              <a:defRPr sz="2100" b="1"/>
            </a:lvl4pPr>
            <a:lvl5pPr marL="2343678" indent="0">
              <a:buNone/>
              <a:defRPr sz="2100" b="1"/>
            </a:lvl5pPr>
            <a:lvl6pPr marL="2929594" indent="0">
              <a:buNone/>
              <a:defRPr sz="2100" b="1"/>
            </a:lvl6pPr>
            <a:lvl7pPr marL="3515513" indent="0">
              <a:buNone/>
              <a:defRPr sz="2100" b="1"/>
            </a:lvl7pPr>
            <a:lvl8pPr marL="4101436" indent="0">
              <a:buNone/>
              <a:defRPr sz="2100" b="1"/>
            </a:lvl8pPr>
            <a:lvl9pPr marL="468735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1" y="2174875"/>
            <a:ext cx="5389033" cy="395128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62A4-F42B-421C-B6A8-1EF24FFEC2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898479"/>
      </p:ext>
    </p:extLst>
  </p:cSld>
  <p:clrMapOvr>
    <a:masterClrMapping/>
  </p:clrMapOvr>
  <p:transition spd="med">
    <p:pull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843C-96C5-4BB7-9866-60C9706224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56341"/>
      </p:ext>
    </p:extLst>
  </p:cSld>
  <p:clrMapOvr>
    <a:masterClrMapping/>
  </p:clrMapOvr>
  <p:transition spd="med">
    <p:pull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7C81-5CE0-40B1-A47D-DA371AFB3C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31712"/>
      </p:ext>
    </p:extLst>
  </p:cSld>
  <p:clrMapOvr>
    <a:masterClrMapping/>
  </p:clrMapOvr>
  <p:transition spd="med">
    <p:pull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1"/>
            <a:ext cx="4011084" cy="116205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85921" indent="0">
              <a:buNone/>
              <a:defRPr sz="1500"/>
            </a:lvl2pPr>
            <a:lvl3pPr marL="1171839" indent="0">
              <a:buNone/>
              <a:defRPr sz="1300"/>
            </a:lvl3pPr>
            <a:lvl4pPr marL="1757757" indent="0">
              <a:buNone/>
              <a:defRPr sz="1200"/>
            </a:lvl4pPr>
            <a:lvl5pPr marL="2343678" indent="0">
              <a:buNone/>
              <a:defRPr sz="1200"/>
            </a:lvl5pPr>
            <a:lvl6pPr marL="2929594" indent="0">
              <a:buNone/>
              <a:defRPr sz="1200"/>
            </a:lvl6pPr>
            <a:lvl7pPr marL="3515513" indent="0">
              <a:buNone/>
              <a:defRPr sz="1200"/>
            </a:lvl7pPr>
            <a:lvl8pPr marL="4101436" indent="0">
              <a:buNone/>
              <a:defRPr sz="1200"/>
            </a:lvl8pPr>
            <a:lvl9pPr marL="46873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884-A91F-473B-92B2-9FE7AAFB79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21953"/>
      </p:ext>
    </p:extLst>
  </p:cSld>
  <p:clrMapOvr>
    <a:masterClrMapping/>
  </p:clrMapOvr>
  <p:transition spd="med">
    <p:pull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100"/>
            </a:lvl1pPr>
            <a:lvl2pPr marL="585921" indent="0">
              <a:buNone/>
              <a:defRPr sz="3600"/>
            </a:lvl2pPr>
            <a:lvl3pPr marL="1171839" indent="0">
              <a:buNone/>
              <a:defRPr sz="3100"/>
            </a:lvl3pPr>
            <a:lvl4pPr marL="1757757" indent="0">
              <a:buNone/>
              <a:defRPr sz="2600"/>
            </a:lvl4pPr>
            <a:lvl5pPr marL="2343678" indent="0">
              <a:buNone/>
              <a:defRPr sz="2600"/>
            </a:lvl5pPr>
            <a:lvl6pPr marL="2929594" indent="0">
              <a:buNone/>
              <a:defRPr sz="2600"/>
            </a:lvl6pPr>
            <a:lvl7pPr marL="3515513" indent="0">
              <a:buNone/>
              <a:defRPr sz="2600"/>
            </a:lvl7pPr>
            <a:lvl8pPr marL="4101436" indent="0">
              <a:buNone/>
              <a:defRPr sz="2600"/>
            </a:lvl8pPr>
            <a:lvl9pPr marL="4687357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585921" indent="0">
              <a:buNone/>
              <a:defRPr sz="1500"/>
            </a:lvl2pPr>
            <a:lvl3pPr marL="1171839" indent="0">
              <a:buNone/>
              <a:defRPr sz="1300"/>
            </a:lvl3pPr>
            <a:lvl4pPr marL="1757757" indent="0">
              <a:buNone/>
              <a:defRPr sz="1200"/>
            </a:lvl4pPr>
            <a:lvl5pPr marL="2343678" indent="0">
              <a:buNone/>
              <a:defRPr sz="1200"/>
            </a:lvl5pPr>
            <a:lvl6pPr marL="2929594" indent="0">
              <a:buNone/>
              <a:defRPr sz="1200"/>
            </a:lvl6pPr>
            <a:lvl7pPr marL="3515513" indent="0">
              <a:buNone/>
              <a:defRPr sz="1200"/>
            </a:lvl7pPr>
            <a:lvl8pPr marL="4101436" indent="0">
              <a:buNone/>
              <a:defRPr sz="1200"/>
            </a:lvl8pPr>
            <a:lvl9pPr marL="46873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C282-607C-473E-BAD0-D71D70EAA8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319805"/>
      </p:ext>
    </p:extLst>
  </p:cSld>
  <p:clrMapOvr>
    <a:masterClrMapping/>
  </p:clrMapOvr>
  <p:transition spd="med">
    <p:pull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B8F5-3FAA-4B44-9650-7149DE64E9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621591"/>
      </p:ext>
    </p:extLst>
  </p:cSld>
  <p:clrMapOvr>
    <a:masterClrMapping/>
  </p:clrMapOvr>
  <p:transition spd="med">
    <p:pull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9C74-B6C2-459D-8A5E-46A274E60C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00059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25400">
            <a:noFill/>
          </a:ln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2"/>
            <a:ext cx="10286933" cy="994122"/>
          </a:xfrm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 vert="horz" lIns="91243" tIns="45626" rIns="91243" bIns="45626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1579"/>
            <a:ext cx="10972800" cy="4684584"/>
          </a:xfrm>
          <a:prstGeom prst="rect">
            <a:avLst/>
          </a:prstGeom>
        </p:spPr>
        <p:txBody>
          <a:bodyPr vert="horz" lIns="91243" tIns="45626" rIns="91243" bIns="4562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415"/>
            <a:ext cx="2844800" cy="365125"/>
          </a:xfrm>
          <a:prstGeom prst="rect">
            <a:avLst/>
          </a:prstGeom>
        </p:spPr>
        <p:txBody>
          <a:bodyPr vert="horz" lIns="91243" tIns="45626" rIns="91243" bIns="4562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3A145-4D0F-4305-82CF-EB37A89B878A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415"/>
            <a:ext cx="3860800" cy="365125"/>
          </a:xfrm>
          <a:prstGeom prst="rect">
            <a:avLst/>
          </a:prstGeom>
        </p:spPr>
        <p:txBody>
          <a:bodyPr vert="horz" lIns="91243" tIns="45626" rIns="91243" bIns="4562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356415"/>
            <a:ext cx="2844800" cy="365125"/>
          </a:xfrm>
          <a:prstGeom prst="rect">
            <a:avLst/>
          </a:prstGeom>
        </p:spPr>
        <p:txBody>
          <a:bodyPr vert="horz" lIns="91243" tIns="45626" rIns="91243" bIns="4562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90B3E-0B11-4EA4-960F-F52D3EAA00E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152402"/>
            <a:ext cx="812800" cy="55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4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hf hdr="0" ftr="0" dt="0"/>
  <p:txStyles>
    <p:titleStyle>
      <a:lvl1pPr algn="ctr" defTabSz="109496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410596" indent="-410596" algn="l" defTabSz="109496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889646" indent="-342175" algn="l" defTabSz="1094960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368707" indent="-273751" algn="l" defTabSz="10949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916168" indent="-273751" algn="l" defTabSz="109496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463648" indent="-273751" algn="l" defTabSz="109496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3011133" indent="-273751" algn="l" defTabSz="109496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58614" indent="-273751" algn="l" defTabSz="109496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06093" indent="-273751" algn="l" defTabSz="109496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53561" indent="-273751" algn="l" defTabSz="109496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496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7485" algn="l" defTabSz="109496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4960" algn="l" defTabSz="109496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2432" algn="l" defTabSz="109496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89923" algn="l" defTabSz="109496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416" algn="l" defTabSz="109496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4853" algn="l" defTabSz="109496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2340" algn="l" defTabSz="109496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79834" algn="l" defTabSz="109496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25400">
            <a:noFill/>
          </a:ln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286933" cy="994122"/>
          </a:xfrm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 vert="horz" lIns="117226" tIns="58613" rIns="117226" bIns="58613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1579"/>
            <a:ext cx="10972800" cy="4684584"/>
          </a:xfrm>
          <a:prstGeom prst="rect">
            <a:avLst/>
          </a:prstGeom>
        </p:spPr>
        <p:txBody>
          <a:bodyPr vert="horz" lIns="117226" tIns="58613" rIns="117226" bIns="5861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117226" tIns="58613" rIns="117226" bIns="5861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261"/>
            <a:fld id="{39F3A145-4D0F-4305-82CF-EB37A89B87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2261"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117226" tIns="58613" rIns="117226" bIns="5861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261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356352"/>
            <a:ext cx="2844800" cy="365125"/>
          </a:xfrm>
          <a:prstGeom prst="rect">
            <a:avLst/>
          </a:prstGeom>
        </p:spPr>
        <p:txBody>
          <a:bodyPr vert="horz" lIns="117226" tIns="58613" rIns="117226" bIns="5861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2261"/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2261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152401"/>
            <a:ext cx="812800" cy="55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9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pull/>
  </p:transition>
  <p:hf hdr="0" ftr="0" dt="0"/>
  <p:txStyles>
    <p:titleStyle>
      <a:lvl1pPr algn="ctr" defTabSz="1172261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439598" indent="-439598" algn="l" defTabSz="117226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952462" indent="-366332" algn="l" defTabSz="117226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465326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2051456" indent="-293065" algn="l" defTabSz="117226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637587" indent="-293065" algn="l" defTabSz="117226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3223717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9848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95978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82108" indent="-293065" algn="l" defTabSz="11722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6130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2261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8391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52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065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6782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02913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9043" algn="l" defTabSz="11722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25400">
            <a:noFill/>
          </a:ln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2"/>
            <a:ext cx="10286933" cy="994122"/>
          </a:xfrm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 vert="horz" lIns="116993" tIns="58491" rIns="116993" bIns="58491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1579"/>
            <a:ext cx="10972800" cy="4684584"/>
          </a:xfrm>
          <a:prstGeom prst="rect">
            <a:avLst/>
          </a:prstGeom>
        </p:spPr>
        <p:txBody>
          <a:bodyPr vert="horz" lIns="116993" tIns="58491" rIns="116993" bIns="5849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413"/>
            <a:ext cx="2844800" cy="365125"/>
          </a:xfrm>
          <a:prstGeom prst="rect">
            <a:avLst/>
          </a:prstGeom>
        </p:spPr>
        <p:txBody>
          <a:bodyPr vert="horz" lIns="116993" tIns="58491" rIns="116993" bIns="58491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69872"/>
            <a:fld id="{39F3A145-4D0F-4305-82CF-EB37A89B87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69872"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413"/>
            <a:ext cx="3860800" cy="365125"/>
          </a:xfrm>
          <a:prstGeom prst="rect">
            <a:avLst/>
          </a:prstGeom>
        </p:spPr>
        <p:txBody>
          <a:bodyPr vert="horz" lIns="116993" tIns="58491" rIns="116993" bIns="58491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6987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356413"/>
            <a:ext cx="2844800" cy="365125"/>
          </a:xfrm>
          <a:prstGeom prst="rect">
            <a:avLst/>
          </a:prstGeom>
        </p:spPr>
        <p:txBody>
          <a:bodyPr vert="horz" lIns="116993" tIns="58491" rIns="116993" bIns="58491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69872"/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6987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152402"/>
            <a:ext cx="812800" cy="55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47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/>
  </p:transition>
  <p:hf hdr="0" ftr="0" dt="0"/>
  <p:txStyles>
    <p:titleStyle>
      <a:lvl1pPr algn="ctr" defTabSz="1169872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438686" indent="-438686" algn="l" defTabSz="1169872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950512" indent="-365602" algn="l" defTabSz="1169872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462322" indent="-292477" algn="l" defTabSz="1169872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2047272" indent="-292477" algn="l" defTabSz="1169872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632218" indent="-292477" algn="l" defTabSz="1169872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3217156" indent="-292477" algn="l" defTabSz="11698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2081" indent="-292477" algn="l" defTabSz="11698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87021" indent="-292477" algn="l" defTabSz="11698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71917" indent="-292477" algn="l" defTabSz="11698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6987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4946" algn="l" defTabSz="116987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9872" algn="l" defTabSz="116987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4798" algn="l" defTabSz="116987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9747" algn="l" defTabSz="116987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24675" algn="l" defTabSz="116987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09594" algn="l" defTabSz="116987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94552" algn="l" defTabSz="116987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79490" algn="l" defTabSz="116987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25400">
            <a:noFill/>
          </a:ln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2"/>
            <a:ext cx="10286933" cy="994122"/>
          </a:xfrm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 vert="horz" lIns="117007" tIns="58498" rIns="117007" bIns="5849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1579"/>
            <a:ext cx="10972800" cy="4684584"/>
          </a:xfrm>
          <a:prstGeom prst="rect">
            <a:avLst/>
          </a:prstGeom>
        </p:spPr>
        <p:txBody>
          <a:bodyPr vert="horz" lIns="117007" tIns="58498" rIns="117007" bIns="5849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409"/>
            <a:ext cx="2844800" cy="365125"/>
          </a:xfrm>
          <a:prstGeom prst="rect">
            <a:avLst/>
          </a:prstGeom>
        </p:spPr>
        <p:txBody>
          <a:bodyPr vert="horz" lIns="117007" tIns="58498" rIns="117007" bIns="5849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0013"/>
            <a:fld id="{39F3A145-4D0F-4305-82CF-EB37A89B87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0013"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409"/>
            <a:ext cx="3860800" cy="365125"/>
          </a:xfrm>
          <a:prstGeom prst="rect">
            <a:avLst/>
          </a:prstGeom>
        </p:spPr>
        <p:txBody>
          <a:bodyPr vert="horz" lIns="117007" tIns="58498" rIns="117007" bIns="5849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001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356409"/>
            <a:ext cx="2844800" cy="365125"/>
          </a:xfrm>
          <a:prstGeom prst="rect">
            <a:avLst/>
          </a:prstGeom>
        </p:spPr>
        <p:txBody>
          <a:bodyPr vert="horz" lIns="117007" tIns="58498" rIns="117007" bIns="5849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0013"/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001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152402"/>
            <a:ext cx="812800" cy="55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7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ull/>
  </p:transition>
  <p:hf hdr="0" ftr="0" dt="0"/>
  <p:txStyles>
    <p:titleStyle>
      <a:lvl1pPr algn="ctr" defTabSz="1170013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438740" indent="-438740" algn="l" defTabSz="1170013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950627" indent="-365646" algn="l" defTabSz="117001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462499" indent="-292511" algn="l" defTabSz="117001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2047518" indent="-292511" algn="l" defTabSz="1170013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632533" indent="-292511" algn="l" defTabSz="1170013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3217542" indent="-292511" algn="l" defTabSz="117001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2536" indent="-292511" algn="l" defTabSz="117001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87548" indent="-292511" algn="l" defTabSz="117001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72516" indent="-292511" algn="l" defTabSz="117001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00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5015" algn="l" defTabSz="11700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0013" algn="l" defTabSz="11700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5009" algn="l" defTabSz="11700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0028" algn="l" defTabSz="11700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25025" algn="l" defTabSz="11700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0016" algn="l" defTabSz="11700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95043" algn="l" defTabSz="11700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0051" algn="l" defTabSz="11700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25400">
            <a:noFill/>
          </a:ln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2"/>
            <a:ext cx="10286933" cy="994122"/>
          </a:xfrm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 vert="horz" lIns="117025" tIns="58508" rIns="117025" bIns="5850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1579"/>
            <a:ext cx="10972800" cy="4684584"/>
          </a:xfrm>
          <a:prstGeom prst="rect">
            <a:avLst/>
          </a:prstGeom>
        </p:spPr>
        <p:txBody>
          <a:bodyPr vert="horz" lIns="117025" tIns="58508" rIns="117025" bIns="5850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404"/>
            <a:ext cx="2844800" cy="365125"/>
          </a:xfrm>
          <a:prstGeom prst="rect">
            <a:avLst/>
          </a:prstGeom>
        </p:spPr>
        <p:txBody>
          <a:bodyPr vert="horz" lIns="117025" tIns="58508" rIns="117025" bIns="5850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0201"/>
            <a:fld id="{39F3A145-4D0F-4305-82CF-EB37A89B87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0201"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404"/>
            <a:ext cx="3860800" cy="365125"/>
          </a:xfrm>
          <a:prstGeom prst="rect">
            <a:avLst/>
          </a:prstGeom>
        </p:spPr>
        <p:txBody>
          <a:bodyPr vert="horz" lIns="117025" tIns="58508" rIns="117025" bIns="5850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0201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356404"/>
            <a:ext cx="2844800" cy="365125"/>
          </a:xfrm>
          <a:prstGeom prst="rect">
            <a:avLst/>
          </a:prstGeom>
        </p:spPr>
        <p:txBody>
          <a:bodyPr vert="horz" lIns="117025" tIns="58508" rIns="117025" bIns="5850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0201"/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0201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152402"/>
            <a:ext cx="812800" cy="55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24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pull/>
  </p:transition>
  <p:hf hdr="0" ftr="0" dt="0"/>
  <p:txStyles>
    <p:titleStyle>
      <a:lvl1pPr algn="ctr" defTabSz="1170201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438812" indent="-438812" algn="l" defTabSz="117020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950780" indent="-365702" algn="l" defTabSz="117020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462733" indent="-292558" algn="l" defTabSz="117020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2047846" indent="-292558" algn="l" defTabSz="117020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632954" indent="-292558" algn="l" defTabSz="117020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3218056" indent="-292558" algn="l" defTabSz="117020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3145" indent="-292558" algn="l" defTabSz="117020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88250" indent="-292558" algn="l" defTabSz="117020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73316" indent="-292558" algn="l" defTabSz="117020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0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5109" algn="l" defTabSz="1170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0201" algn="l" defTabSz="1170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5291" algn="l" defTabSz="1170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0403" algn="l" defTabSz="1170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25492" algn="l" defTabSz="1170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0580" algn="l" defTabSz="1170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95698" algn="l" defTabSz="1170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0800" algn="l" defTabSz="117020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25400">
            <a:noFill/>
          </a:ln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2"/>
            <a:ext cx="10286933" cy="994122"/>
          </a:xfrm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 vert="horz" lIns="117048" tIns="58521" rIns="117048" bIns="58521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1579"/>
            <a:ext cx="10972800" cy="4684584"/>
          </a:xfrm>
          <a:prstGeom prst="rect">
            <a:avLst/>
          </a:prstGeom>
        </p:spPr>
        <p:txBody>
          <a:bodyPr vert="horz" lIns="117048" tIns="58521" rIns="117048" bIns="5852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98"/>
            <a:ext cx="2844800" cy="365125"/>
          </a:xfrm>
          <a:prstGeom prst="rect">
            <a:avLst/>
          </a:prstGeom>
        </p:spPr>
        <p:txBody>
          <a:bodyPr vert="horz" lIns="117048" tIns="58521" rIns="117048" bIns="58521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0433"/>
            <a:fld id="{39F3A145-4D0F-4305-82CF-EB37A89B87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0433"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98"/>
            <a:ext cx="3860800" cy="365125"/>
          </a:xfrm>
          <a:prstGeom prst="rect">
            <a:avLst/>
          </a:prstGeom>
        </p:spPr>
        <p:txBody>
          <a:bodyPr vert="horz" lIns="117048" tIns="58521" rIns="117048" bIns="58521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043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356398"/>
            <a:ext cx="2844800" cy="365125"/>
          </a:xfrm>
          <a:prstGeom prst="rect">
            <a:avLst/>
          </a:prstGeom>
        </p:spPr>
        <p:txBody>
          <a:bodyPr vert="horz" lIns="117048" tIns="58521" rIns="117048" bIns="58521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0433"/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043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152402"/>
            <a:ext cx="812800" cy="55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93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pull/>
  </p:transition>
  <p:hf hdr="0" ftr="0" dt="0"/>
  <p:txStyles>
    <p:titleStyle>
      <a:lvl1pPr algn="ctr" defTabSz="1170433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438900" indent="-438900" algn="l" defTabSz="1170433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950971" indent="-365774" algn="l" defTabSz="117043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463027" indent="-292615" algn="l" defTabSz="117043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2048257" indent="-292615" algn="l" defTabSz="1170433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633479" indent="-292615" algn="l" defTabSz="1170433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3218699" indent="-292615" algn="l" defTabSz="117043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3907" indent="-292615" algn="l" defTabSz="117043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128" indent="-292615" algn="l" defTabSz="117043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74316" indent="-292615" algn="l" defTabSz="117043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043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5224" algn="l" defTabSz="117043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0433" algn="l" defTabSz="117043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5644" algn="l" defTabSz="117043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0870" algn="l" defTabSz="117043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26075" algn="l" defTabSz="117043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1285" algn="l" defTabSz="117043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96516" algn="l" defTabSz="117043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1736" algn="l" defTabSz="117043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25400">
            <a:noFill/>
          </a:ln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2"/>
            <a:ext cx="10286933" cy="994122"/>
          </a:xfrm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 vert="horz" lIns="117075" tIns="58534" rIns="117075" bIns="58534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1579"/>
            <a:ext cx="10972800" cy="4684584"/>
          </a:xfrm>
          <a:prstGeom prst="rect">
            <a:avLst/>
          </a:prstGeom>
        </p:spPr>
        <p:txBody>
          <a:bodyPr vert="horz" lIns="117075" tIns="58534" rIns="117075" bIns="58534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91"/>
            <a:ext cx="2844800" cy="365125"/>
          </a:xfrm>
          <a:prstGeom prst="rect">
            <a:avLst/>
          </a:prstGeom>
        </p:spPr>
        <p:txBody>
          <a:bodyPr vert="horz" lIns="117075" tIns="58534" rIns="117075" bIns="58534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0713"/>
            <a:fld id="{39F3A145-4D0F-4305-82CF-EB37A89B87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0713"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91"/>
            <a:ext cx="3860800" cy="365125"/>
          </a:xfrm>
          <a:prstGeom prst="rect">
            <a:avLst/>
          </a:prstGeom>
        </p:spPr>
        <p:txBody>
          <a:bodyPr vert="horz" lIns="117075" tIns="58534" rIns="117075" bIns="58534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0713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356391"/>
            <a:ext cx="2844800" cy="365125"/>
          </a:xfrm>
          <a:prstGeom prst="rect">
            <a:avLst/>
          </a:prstGeom>
        </p:spPr>
        <p:txBody>
          <a:bodyPr vert="horz" lIns="117075" tIns="58534" rIns="117075" bIns="58534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0713"/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0713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152402"/>
            <a:ext cx="812800" cy="55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3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pull/>
  </p:transition>
  <p:hf hdr="0" ftr="0" dt="0"/>
  <p:txStyles>
    <p:titleStyle>
      <a:lvl1pPr algn="ctr" defTabSz="1170713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439008" indent="-439008" algn="l" defTabSz="1170713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951200" indent="-365860" algn="l" defTabSz="117071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463381" indent="-292684" algn="l" defTabSz="117071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2048749" indent="-292684" algn="l" defTabSz="1170713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634110" indent="-292684" algn="l" defTabSz="1170713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3219470" indent="-292684" algn="l" defTabSz="117071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4821" indent="-292684" algn="l" defTabSz="117071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90182" indent="-292684" algn="l" defTabSz="117071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75514" indent="-292684" algn="l" defTabSz="117071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07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5364" algn="l" defTabSz="11707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0713" algn="l" defTabSz="11707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6066" algn="l" defTabSz="11707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1432" algn="l" defTabSz="11707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26775" algn="l" defTabSz="11707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2130" algn="l" defTabSz="11707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97498" algn="l" defTabSz="11707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2859" algn="l" defTabSz="117071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25400">
            <a:noFill/>
          </a:ln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2"/>
            <a:ext cx="10286933" cy="994122"/>
          </a:xfrm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 vert="horz" lIns="117107" tIns="58550" rIns="117107" bIns="5855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1579"/>
            <a:ext cx="10972800" cy="4684584"/>
          </a:xfrm>
          <a:prstGeom prst="rect">
            <a:avLst/>
          </a:prstGeom>
        </p:spPr>
        <p:txBody>
          <a:bodyPr vert="horz" lIns="117107" tIns="58550" rIns="117107" bIns="5855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83"/>
            <a:ext cx="2844800" cy="365125"/>
          </a:xfrm>
          <a:prstGeom prst="rect">
            <a:avLst/>
          </a:prstGeom>
        </p:spPr>
        <p:txBody>
          <a:bodyPr vert="horz" lIns="117107" tIns="58550" rIns="117107" bIns="5855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1042"/>
            <a:fld id="{39F3A145-4D0F-4305-82CF-EB37A89B87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1042"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83"/>
            <a:ext cx="3860800" cy="365125"/>
          </a:xfrm>
          <a:prstGeom prst="rect">
            <a:avLst/>
          </a:prstGeom>
        </p:spPr>
        <p:txBody>
          <a:bodyPr vert="horz" lIns="117107" tIns="58550" rIns="117107" bIns="5855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104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356383"/>
            <a:ext cx="2844800" cy="365125"/>
          </a:xfrm>
          <a:prstGeom prst="rect">
            <a:avLst/>
          </a:prstGeom>
        </p:spPr>
        <p:txBody>
          <a:bodyPr vert="horz" lIns="117107" tIns="58550" rIns="117107" bIns="5855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1042"/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104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152402"/>
            <a:ext cx="812800" cy="55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84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pull/>
  </p:transition>
  <p:hf hdr="0" ftr="0" dt="0"/>
  <p:txStyles>
    <p:titleStyle>
      <a:lvl1pPr algn="ctr" defTabSz="1171042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439132" indent="-439132" algn="l" defTabSz="1171042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951468" indent="-365960" algn="l" defTabSz="1171042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463794" indent="-292765" algn="l" defTabSz="1171042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2049323" indent="-292765" algn="l" defTabSz="1171042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634848" indent="-292765" algn="l" defTabSz="1171042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3220370" indent="-292765" algn="l" defTabSz="117104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5886" indent="-292765" algn="l" defTabSz="117104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91412" indent="-292765" algn="l" defTabSz="117104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76912" indent="-292765" algn="l" defTabSz="117104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104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5527" algn="l" defTabSz="117104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1042" algn="l" defTabSz="117104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6559" algn="l" defTabSz="117104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2087" algn="l" defTabSz="117104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27594" algn="l" defTabSz="117104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3116" algn="l" defTabSz="117104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98646" algn="l" defTabSz="117104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4169" algn="l" defTabSz="117104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25400">
            <a:noFill/>
          </a:ln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286933" cy="994123"/>
          </a:xfrm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 vert="horz" lIns="117139" tIns="58568" rIns="117139" bIns="5856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1579"/>
            <a:ext cx="10972800" cy="4684584"/>
          </a:xfrm>
          <a:prstGeom prst="rect">
            <a:avLst/>
          </a:prstGeom>
        </p:spPr>
        <p:txBody>
          <a:bodyPr vert="horz" lIns="117139" tIns="58568" rIns="117139" bIns="5856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74"/>
            <a:ext cx="2844800" cy="365125"/>
          </a:xfrm>
          <a:prstGeom prst="rect">
            <a:avLst/>
          </a:prstGeom>
        </p:spPr>
        <p:txBody>
          <a:bodyPr vert="horz" lIns="117139" tIns="58568" rIns="117139" bIns="5856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1369"/>
            <a:fld id="{39F3A145-4D0F-4305-82CF-EB37A89B87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1369"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74"/>
            <a:ext cx="3860800" cy="365125"/>
          </a:xfrm>
          <a:prstGeom prst="rect">
            <a:avLst/>
          </a:prstGeom>
        </p:spPr>
        <p:txBody>
          <a:bodyPr vert="horz" lIns="117139" tIns="58568" rIns="117139" bIns="5856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136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356374"/>
            <a:ext cx="2844800" cy="365125"/>
          </a:xfrm>
          <a:prstGeom prst="rect">
            <a:avLst/>
          </a:prstGeom>
        </p:spPr>
        <p:txBody>
          <a:bodyPr vert="horz" lIns="117139" tIns="58568" rIns="117139" bIns="5856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1369"/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136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152402"/>
            <a:ext cx="812800" cy="55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8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pull/>
  </p:transition>
  <p:hf hdr="0" ftr="0" dt="0"/>
  <p:txStyles>
    <p:titleStyle>
      <a:lvl1pPr algn="ctr" defTabSz="1171369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439258" indent="-439258" algn="l" defTabSz="1171369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951735" indent="-366060" algn="l" defTabSz="1171369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464207" indent="-292846" algn="l" defTabSz="1171369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2049897" indent="-292846" algn="l" defTabSz="1171369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635586" indent="-292846" algn="l" defTabSz="1171369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3221270" indent="-292846" algn="l" defTabSz="117136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6952" indent="-292846" algn="l" defTabSz="117136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92641" indent="-292846" algn="l" defTabSz="117136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78312" indent="-292846" algn="l" defTabSz="117136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136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5688" algn="l" defTabSz="117136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1369" algn="l" defTabSz="117136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7053" algn="l" defTabSz="117136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2742" algn="l" defTabSz="117136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28417" algn="l" defTabSz="117136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4103" algn="l" defTabSz="117136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99795" algn="l" defTabSz="117136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5482" algn="l" defTabSz="117136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25400">
            <a:noFill/>
          </a:ln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2"/>
            <a:ext cx="10286933" cy="994122"/>
          </a:xfrm>
          <a:prstGeom prst="round2DiagRect">
            <a:avLst/>
          </a:prstGeom>
          <a:solidFill>
            <a:srgbClr val="72E8E0"/>
          </a:solidFill>
          <a:ln w="25400">
            <a:solidFill>
              <a:srgbClr val="20C2B6"/>
            </a:solidFill>
          </a:ln>
        </p:spPr>
        <p:txBody>
          <a:bodyPr vert="horz" lIns="117184" tIns="58591" rIns="117184" bIns="58591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1579"/>
            <a:ext cx="10972800" cy="4684584"/>
          </a:xfrm>
          <a:prstGeom prst="rect">
            <a:avLst/>
          </a:prstGeom>
        </p:spPr>
        <p:txBody>
          <a:bodyPr vert="horz" lIns="117184" tIns="58591" rIns="117184" bIns="5859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2"/>
            <a:ext cx="2844800" cy="365125"/>
          </a:xfrm>
          <a:prstGeom prst="rect">
            <a:avLst/>
          </a:prstGeom>
        </p:spPr>
        <p:txBody>
          <a:bodyPr vert="horz" lIns="117184" tIns="58591" rIns="117184" bIns="58591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1839"/>
            <a:fld id="{39F3A145-4D0F-4305-82CF-EB37A89B87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1839"/>
              <a:t>5/10/2019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2"/>
            <a:ext cx="3860800" cy="365125"/>
          </a:xfrm>
          <a:prstGeom prst="rect">
            <a:avLst/>
          </a:prstGeom>
        </p:spPr>
        <p:txBody>
          <a:bodyPr vert="horz" lIns="117184" tIns="58591" rIns="117184" bIns="58591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18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356362"/>
            <a:ext cx="2844800" cy="365125"/>
          </a:xfrm>
          <a:prstGeom prst="rect">
            <a:avLst/>
          </a:prstGeom>
        </p:spPr>
        <p:txBody>
          <a:bodyPr vert="horz" lIns="117184" tIns="58591" rIns="117184" bIns="58591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71839"/>
            <a:fld id="{A7190B3E-0B11-4EA4-960F-F52D3EAA00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1718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152402"/>
            <a:ext cx="812800" cy="55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4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pull/>
  </p:transition>
  <p:hf hdr="0" ftr="0" dt="0"/>
  <p:txStyles>
    <p:titleStyle>
      <a:lvl1pPr algn="ctr" defTabSz="1171839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439436" indent="-439436" algn="l" defTabSz="1171839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952118" indent="-366202" algn="l" defTabSz="1171839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464795" indent="-292961" algn="l" defTabSz="1171839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2050718" indent="-292961" algn="l" defTabSz="1171839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636639" indent="-292961" algn="l" defTabSz="1171839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3222557" indent="-292961" algn="l" defTabSz="117183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8475" indent="-292961" algn="l" defTabSz="117183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394397" indent="-292961" algn="l" defTabSz="117183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80308" indent="-292961" algn="l" defTabSz="117183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183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5921" algn="l" defTabSz="117183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1839" algn="l" defTabSz="117183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7757" algn="l" defTabSz="117183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3678" algn="l" defTabSz="117183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29594" algn="l" defTabSz="117183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513" algn="l" defTabSz="117183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01436" algn="l" defTabSz="117183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87357" algn="l" defTabSz="117183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5922" y="5040728"/>
            <a:ext cx="10180155" cy="1569471"/>
          </a:xfrm>
          <a:prstGeom prst="rect">
            <a:avLst/>
          </a:prstGeom>
          <a:noFill/>
        </p:spPr>
        <p:txBody>
          <a:bodyPr wrap="square" lIns="91243" tIns="45626" rIns="91243" bIns="45626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Aharoni" pitchFamily="2" charset="-79"/>
              </a:rPr>
              <a:t>DIREKTORAT PEMBERDAYAAN MASYARAKAT DAN PELAKU USAHA</a:t>
            </a:r>
          </a:p>
          <a:p>
            <a:pPr algn="ctr"/>
            <a:r>
              <a:rPr lang="en-US" sz="2400" dirty="0">
                <a:latin typeface="+mj-lt"/>
                <a:cs typeface="Aharoni" pitchFamily="2" charset="-79"/>
              </a:rPr>
              <a:t>DEPUTI BIDANG PENGAWASAN PANGAN OLAHAN</a:t>
            </a:r>
          </a:p>
          <a:p>
            <a:pPr algn="ctr"/>
            <a:r>
              <a:rPr lang="en-US" sz="2400" dirty="0">
                <a:latin typeface="+mj-lt"/>
                <a:cs typeface="Aharoni" pitchFamily="2" charset="-79"/>
              </a:rPr>
              <a:t>BADAN PENGAWAS OBAT DAN MAKANAN REPUBLIK INDONESIA</a:t>
            </a:r>
          </a:p>
          <a:p>
            <a:pPr algn="ctr"/>
            <a:r>
              <a:rPr lang="en-US" sz="2400" dirty="0" smtClean="0">
                <a:latin typeface="+mj-lt"/>
                <a:cs typeface="Aharoni" pitchFamily="2" charset="-79"/>
              </a:rPr>
              <a:t>2019</a:t>
            </a:r>
            <a:endParaRPr lang="en-US" sz="2400" dirty="0">
              <a:latin typeface="+mj-lt"/>
              <a:cs typeface="Aharoni" pitchFamily="2" charset="-79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452C10-B5E0-4D29-91C3-376D92D2FCFA}"/>
              </a:ext>
            </a:extLst>
          </p:cNvPr>
          <p:cNvSpPr/>
          <p:nvPr/>
        </p:nvSpPr>
        <p:spPr>
          <a:xfrm>
            <a:off x="515043" y="2105561"/>
            <a:ext cx="111286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Sanitation STANDARD OPERATING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PROCEDURE (SSOP)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02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-152400"/>
            <a:ext cx="8686800" cy="685800"/>
          </a:xfrm>
        </p:spPr>
        <p:txBody>
          <a:bodyPr>
            <a:noAutofit/>
          </a:bodyPr>
          <a:lstStyle/>
          <a:p>
            <a:pPr marL="803275" indent="-803275" algn="l"/>
            <a:r>
              <a:rPr lang="en-US" sz="2800" dirty="0" err="1"/>
              <a:t>Menetapkan</a:t>
            </a:r>
            <a:r>
              <a:rPr lang="en-US" sz="2800" dirty="0"/>
              <a:t> </a:t>
            </a:r>
            <a:r>
              <a:rPr lang="en-US" sz="2800" dirty="0" err="1"/>
              <a:t>prosedur</a:t>
            </a:r>
            <a:r>
              <a:rPr lang="en-US" sz="2800" dirty="0"/>
              <a:t>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Group 91"/>
          <p:cNvGraphicFramePr>
            <a:graphicFrameLocks/>
          </p:cNvGraphicFramePr>
          <p:nvPr>
            <p:extLst/>
          </p:nvPr>
        </p:nvGraphicFramePr>
        <p:xfrm>
          <a:off x="1524000" y="914400"/>
          <a:ext cx="9144000" cy="5394978"/>
        </p:xfrm>
        <a:graphic>
          <a:graphicData uri="http://schemas.openxmlformats.org/drawingml/2006/table">
            <a:tbl>
              <a:tblPr/>
              <a:tblGrid>
                <a:gridCol w="627426"/>
                <a:gridCol w="1523747"/>
                <a:gridCol w="668227"/>
                <a:gridCol w="6324600"/>
              </a:tblGrid>
              <a:tr h="336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No.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8 Kunci Pokok Sanitasi</a:t>
                      </a: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1B2B"/>
                          </a:solidFill>
                          <a:effectLst/>
                          <a:latin typeface="Arial Narrow" pitchFamily="34" charset="0"/>
                        </a:rPr>
                        <a:t>Prosedur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Monitoring (oleh QC)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</a:tr>
              <a:tr h="911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Proteksi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bahan-bahan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kontaminan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Melakukan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Proteksi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bahan-bahan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kontaminan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Monitor dgn checklist 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a</a:t>
                      </a: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tap, langit-langit, dinding, pintu atau penerangan dalam kondisi, dan pelindung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lampu-lampu,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setiap sebelum pengolahan dimulai.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Monitor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dgn checklist </a:t>
                      </a: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kondensi,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setiap 4 jam.</a:t>
                      </a:r>
                      <a:endParaRPr lang="id-ID" sz="20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Monitor deng cheklist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kondisi pembuangan limbah dengan benar,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setiap 2 jam</a:t>
                      </a:r>
                      <a:endParaRPr lang="id-ID" sz="20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911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Pelabelan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penyimpanan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penggunaan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bahan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toksin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yang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benar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Pelabelan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penyimpanan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penggunaan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bahan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toksin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yang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benar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Monitor dengan checklist penggunaan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/penanganan b</a:t>
                      </a: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ahan-bahan kimia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setiap 4 jam.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Monitor dengan checklist label bahan-bahan kimia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, sebelum dimulainya produksi.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Monitor penyimpanan bahan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-</a:t>
                      </a: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bahan kimia,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sebelum dimulainya produksi.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6380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-152400"/>
            <a:ext cx="8686800" cy="533400"/>
          </a:xfrm>
        </p:spPr>
        <p:txBody>
          <a:bodyPr>
            <a:noAutofit/>
          </a:bodyPr>
          <a:lstStyle/>
          <a:p>
            <a:pPr marL="803275" indent="-803275" algn="l"/>
            <a:r>
              <a:rPr lang="en-US" sz="2800" dirty="0" err="1"/>
              <a:t>Menetapkan</a:t>
            </a:r>
            <a:r>
              <a:rPr lang="en-US" sz="2800" dirty="0"/>
              <a:t> </a:t>
            </a:r>
            <a:r>
              <a:rPr lang="en-US" sz="2800" dirty="0" err="1"/>
              <a:t>prosedur</a:t>
            </a:r>
            <a:r>
              <a:rPr lang="en-US" sz="2800" dirty="0"/>
              <a:t>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Group 91"/>
          <p:cNvGraphicFramePr>
            <a:graphicFrameLocks/>
          </p:cNvGraphicFramePr>
          <p:nvPr>
            <p:extLst/>
          </p:nvPr>
        </p:nvGraphicFramePr>
        <p:xfrm>
          <a:off x="1517815" y="609600"/>
          <a:ext cx="9144000" cy="6006888"/>
        </p:xfrm>
        <a:graphic>
          <a:graphicData uri="http://schemas.openxmlformats.org/drawingml/2006/table">
            <a:tbl>
              <a:tblPr/>
              <a:tblGrid>
                <a:gridCol w="627426"/>
                <a:gridCol w="1582374"/>
                <a:gridCol w="1143000"/>
                <a:gridCol w="5791200"/>
              </a:tblGrid>
              <a:tr h="68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No.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8 Kunci Pokok Sanitasi</a:t>
                      </a: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1B2B"/>
                          </a:solidFill>
                          <a:effectLst/>
                          <a:latin typeface="Arial Narrow" pitchFamily="34" charset="0"/>
                        </a:rPr>
                        <a:t>Prosedur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Monitoring (oleh QC)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</a:tr>
              <a:tr h="2894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Pengawasan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kondisi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kesehatan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personel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Pengawasan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kondisi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kesehatan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personel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Jaga kebersihan person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e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l yang menangani makanan dan prosessing sebelum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memulai pekerjaan dan setiap 4 jam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.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Pastikan person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e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l yang menangani makanan dan prosessing melakukan tindakan pengamanan untuk mencegah terjadinya kontaminasi pada makanan.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Lakukan kontrol dengan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membuat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peraturan yang berlaku untuk melarang orang yang berpenyakit mengkontaminasi produk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,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dan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memastikan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selalu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cuci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tangan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sebelum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menangani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makanan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.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</a:tr>
              <a:tr h="2333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Menghilangkan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pest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unit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pengolahan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Menghilangkan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pest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unit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pengolahan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Pastikan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tidak terdapat barang/benda/tempat yang menarik kehadiran hewan pengerat/serangga sebelum dimulai pekerjaan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Pastikan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upaya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pengawasan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binatang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pengerat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/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serangga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pencegahan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maupun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pembasmian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efektif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sebelum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memulai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678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/>
              </a:rPr>
              <a:t>Menetapkan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tindakan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koreksi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04190" y="1715306"/>
            <a:ext cx="8595360" cy="410727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723900" indent="-72390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 smtClean="0"/>
              <a:t>ketidaksesuaian</a:t>
            </a:r>
            <a:r>
              <a:rPr lang="en-US" dirty="0" smtClean="0"/>
              <a:t>:</a:t>
            </a:r>
          </a:p>
          <a:p>
            <a:pPr marL="1524000" lvl="2" indent="-723900"/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check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r>
              <a:rPr lang="en-US" dirty="0" smtClean="0"/>
              <a:t>,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: </a:t>
            </a:r>
            <a:r>
              <a:rPr lang="en-US" dirty="0" err="1" smtClean="0"/>
              <a:t>diteruskan</a:t>
            </a:r>
            <a:r>
              <a:rPr lang="en-US" dirty="0" smtClean="0"/>
              <a:t> proses </a:t>
            </a:r>
            <a:r>
              <a:rPr lang="en-US" dirty="0" err="1" smtClean="0"/>
              <a:t>selanjutnya</a:t>
            </a:r>
            <a:r>
              <a:rPr lang="en-US" dirty="0" smtClean="0"/>
              <a:t>, reject, </a:t>
            </a:r>
            <a:r>
              <a:rPr lang="en-US" dirty="0" err="1" smtClean="0"/>
              <a:t>reproses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redisposisi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lain.</a:t>
            </a:r>
          </a:p>
          <a:p>
            <a:pPr marL="1524000" lvl="2" indent="-723900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koreksi</a:t>
            </a:r>
            <a:r>
              <a:rPr lang="en-US" dirty="0" smtClean="0"/>
              <a:t>:</a:t>
            </a:r>
          </a:p>
          <a:p>
            <a:pPr marL="1981200" lvl="3" indent="-723900"/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: reset/repair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kalibrasi</a:t>
            </a:r>
            <a:r>
              <a:rPr lang="en-US" dirty="0"/>
              <a:t>.</a:t>
            </a:r>
          </a:p>
          <a:p>
            <a:pPr marL="1981200" lvl="3" indent="-723900"/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: </a:t>
            </a:r>
            <a:r>
              <a:rPr lang="en-US" dirty="0" err="1">
                <a:sym typeface="Wingdings"/>
              </a:rPr>
              <a:t>modifikasi</a:t>
            </a:r>
            <a:r>
              <a:rPr lang="en-US" dirty="0">
                <a:sym typeface="Wingdings"/>
              </a:rPr>
              <a:t>  </a:t>
            </a:r>
            <a:r>
              <a:rPr lang="en-US" dirty="0" err="1">
                <a:sym typeface="Wingdings"/>
              </a:rPr>
              <a:t>revalidasi</a:t>
            </a:r>
            <a:r>
              <a:rPr lang="en-US" dirty="0">
                <a:sym typeface="Wingdings"/>
              </a:rPr>
              <a:t>.</a:t>
            </a:r>
          </a:p>
          <a:p>
            <a:pPr marL="1981200" lvl="3" indent="-723900"/>
            <a:r>
              <a:rPr lang="en-US" dirty="0" err="1">
                <a:sym typeface="Wingdings"/>
              </a:rPr>
              <a:t>Penyebab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personel</a:t>
            </a:r>
            <a:r>
              <a:rPr lang="en-US" dirty="0">
                <a:sym typeface="Wingdings"/>
              </a:rPr>
              <a:t>:  re-training  </a:t>
            </a:r>
            <a:r>
              <a:rPr lang="en-US" dirty="0" err="1">
                <a:sym typeface="Wingdings"/>
              </a:rPr>
              <a:t>reases</a:t>
            </a:r>
            <a:endParaRPr lang="en-US" dirty="0"/>
          </a:p>
          <a:p>
            <a:pPr marL="723900" indent="-72390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/>
              <a:t>Personel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 smtClean="0"/>
              <a:t>koreksi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sesuai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personel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pada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tugasnya</a:t>
            </a:r>
            <a:r>
              <a:rPr lang="en-US" dirty="0" smtClean="0">
                <a:sym typeface="Wingding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70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effectLst/>
              </a:rPr>
              <a:t>Menetapkan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dokumen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rekaman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380246"/>
            <a:ext cx="10847294" cy="4937760"/>
          </a:xfrm>
          <a:prstGeom prst="rect">
            <a:avLst/>
          </a:prstGeom>
        </p:spPr>
        <p:txBody>
          <a:bodyPr/>
          <a:lstStyle/>
          <a:p>
            <a:pPr marL="511175" indent="-511175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/>
              <a:t>rekaman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.</a:t>
            </a:r>
          </a:p>
          <a:p>
            <a:pPr marL="511175" indent="-511175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/>
              <a:t>rekaman</a:t>
            </a:r>
            <a:r>
              <a:rPr lang="en-US" dirty="0"/>
              <a:t> </a:t>
            </a:r>
            <a:r>
              <a:rPr lang="en-US" dirty="0" smtClean="0"/>
              <a:t>monitoring.</a:t>
            </a:r>
          </a:p>
          <a:p>
            <a:pPr marL="511175" indent="-511175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/>
              <a:t>rekaman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 smtClean="0"/>
              <a:t>koreksi</a:t>
            </a:r>
            <a:r>
              <a:rPr lang="en-US" dirty="0" smtClean="0"/>
              <a:t>.</a:t>
            </a:r>
          </a:p>
          <a:p>
            <a:pPr marL="511175" indent="-511175">
              <a:buNone/>
            </a:pPr>
            <a:r>
              <a:rPr lang="en-US" dirty="0" smtClean="0"/>
              <a:t>4.	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/>
              <a:t>rekaman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22728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Mengembangkan</a:t>
            </a:r>
            <a:r>
              <a:rPr lang="en-US" sz="2800" dirty="0" smtClean="0"/>
              <a:t>  </a:t>
            </a:r>
            <a:r>
              <a:rPr lang="en-US" sz="2800" i="1" dirty="0"/>
              <a:t>Sanitation Standard Operating </a:t>
            </a:r>
            <a:r>
              <a:rPr lang="en-US" sz="2800" i="1" dirty="0" smtClean="0"/>
              <a:t>Procedures (SSOP)</a:t>
            </a:r>
            <a:endParaRPr lang="en-US" sz="28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37958157"/>
              </p:ext>
            </p:extLst>
          </p:nvPr>
        </p:nvGraphicFramePr>
        <p:xfrm>
          <a:off x="753035" y="1295400"/>
          <a:ext cx="10676964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138"/>
                <a:gridCol w="2310220"/>
                <a:gridCol w="1873151"/>
                <a:gridCol w="2060467"/>
                <a:gridCol w="1779494"/>
                <a:gridCol w="17794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KUNCI POKOK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PROSEDUR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MONITORING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KOREKSI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REKAMAN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E7FC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1170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0" y="13447"/>
            <a:ext cx="8229600" cy="914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1" hangingPunct="1"/>
            <a:r>
              <a:rPr lang="id-ID" sz="2400" dirty="0" smtClean="0">
                <a:latin typeface="Garamond" charset="0"/>
              </a:rPr>
              <a:t>Membuat  </a:t>
            </a:r>
            <a:r>
              <a:rPr lang="id-ID" sz="2400" dirty="0">
                <a:latin typeface="Garamond" charset="0"/>
              </a:rPr>
              <a:t>REKAMAN MONITORING HARIAN</a:t>
            </a:r>
          </a:p>
        </p:txBody>
      </p:sp>
      <p:graphicFrame>
        <p:nvGraphicFramePr>
          <p:cNvPr id="60540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462615"/>
              </p:ext>
            </p:extLst>
          </p:nvPr>
        </p:nvGraphicFramePr>
        <p:xfrm>
          <a:off x="1290919" y="999566"/>
          <a:ext cx="9148481" cy="5791198"/>
        </p:xfrm>
        <a:graphic>
          <a:graphicData uri="http://schemas.openxmlformats.org/drawingml/2006/table">
            <a:tbl>
              <a:tblPr/>
              <a:tblGrid>
                <a:gridCol w="3481281"/>
                <a:gridCol w="809600"/>
                <a:gridCol w="809600"/>
                <a:gridCol w="809600"/>
                <a:gridCol w="809600"/>
                <a:gridCol w="890560"/>
                <a:gridCol w="1538240"/>
              </a:tblGrid>
              <a:tr h="1040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charset="0"/>
                          <a:ea typeface="ＭＳ Ｐゴシック" charset="0"/>
                        </a:rPr>
                        <a:t>Area Sanitasi dan Tujuan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Pre-Op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Time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Start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Time: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4 Hour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Time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8 hour Time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Post-Op Time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Keterangan dan Koreksi</a:t>
                      </a:r>
                      <a:endParaRPr kumimoji="0" lang="id-ID" sz="1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0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469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4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467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469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500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entury Gothic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467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469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469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467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4694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Garamond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6110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31" b="28132"/>
          <a:stretch/>
        </p:blipFill>
        <p:spPr bwMode="auto">
          <a:xfrm>
            <a:off x="-2009" y="3888328"/>
            <a:ext cx="12194009" cy="293245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4"/>
          <p:cNvSpPr txBox="1">
            <a:spLocks noChangeArrowheads="1"/>
          </p:cNvSpPr>
          <p:nvPr/>
        </p:nvSpPr>
        <p:spPr bwMode="auto">
          <a:xfrm>
            <a:off x="4273685" y="490019"/>
            <a:ext cx="347569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d-ID" sz="6000" dirty="0">
                <a:solidFill>
                  <a:srgbClr val="0000CC"/>
                </a:solidFill>
                <a:latin typeface="Brush Script Std" pitchFamily="50" charset="0"/>
              </a:rPr>
              <a:t>Terima kasih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88973" y="1550617"/>
            <a:ext cx="892899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altLang="zh-CN" sz="2000" b="1" dirty="0">
                <a:solidFill>
                  <a:srgbClr val="C00000"/>
                </a:solidFill>
              </a:rPr>
              <a:t>Silahkan hubungi kami di:</a:t>
            </a:r>
          </a:p>
          <a:p>
            <a:pPr algn="ctr" eaLnBrk="1" hangingPunct="1"/>
            <a:r>
              <a:rPr lang="id-ID" altLang="zh-CN" sz="2000" dirty="0"/>
              <a:t>Direktorat </a:t>
            </a:r>
            <a:r>
              <a:rPr lang="en-US" altLang="zh-CN" sz="2000" dirty="0" err="1"/>
              <a:t>Pemberdayaan</a:t>
            </a:r>
            <a:r>
              <a:rPr lang="en-US" altLang="zh-CN" sz="2000" dirty="0"/>
              <a:t> Masyarakat </a:t>
            </a:r>
            <a:r>
              <a:rPr lang="en-US" altLang="zh-CN" sz="2000" dirty="0" err="1"/>
              <a:t>dan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Pelaku</a:t>
            </a:r>
            <a:r>
              <a:rPr lang="en-US" altLang="zh-CN" sz="2000" dirty="0"/>
              <a:t> Usaha</a:t>
            </a:r>
            <a:endParaRPr lang="id-ID" altLang="zh-CN" sz="2000" dirty="0"/>
          </a:p>
          <a:p>
            <a:pPr algn="ctr" eaLnBrk="1" hangingPunct="1"/>
            <a:r>
              <a:rPr lang="id-ID" altLang="zh-CN" sz="2000" dirty="0"/>
              <a:t>Deputi Bidang Pengawasan Pangan </a:t>
            </a:r>
            <a:r>
              <a:rPr lang="en-US" altLang="zh-CN" sz="2000" dirty="0" err="1"/>
              <a:t>Olahan</a:t>
            </a:r>
            <a:r>
              <a:rPr lang="en-US" altLang="zh-CN" sz="2000" dirty="0"/>
              <a:t>-</a:t>
            </a:r>
            <a:r>
              <a:rPr lang="id-ID" altLang="zh-CN" sz="2000" dirty="0"/>
              <a:t>Badan P</a:t>
            </a:r>
            <a:r>
              <a:rPr lang="en-US" altLang="zh-CN" sz="2000" dirty="0"/>
              <a:t>OM</a:t>
            </a:r>
            <a:r>
              <a:rPr lang="id-ID" altLang="zh-CN" sz="2000" dirty="0"/>
              <a:t> RI </a:t>
            </a:r>
          </a:p>
          <a:p>
            <a:pPr algn="ctr" eaLnBrk="1" hangingPunct="1"/>
            <a:r>
              <a:rPr lang="id-ID" altLang="zh-CN" sz="2000" dirty="0"/>
              <a:t>Jl</a:t>
            </a:r>
            <a:r>
              <a:rPr lang="en-GB" altLang="zh-CN" sz="2000" dirty="0"/>
              <a:t>.</a:t>
            </a:r>
            <a:r>
              <a:rPr lang="id-ID" altLang="zh-CN" sz="2000" dirty="0"/>
              <a:t> Percetakan Negara No. 23, Jakarta Pusat</a:t>
            </a:r>
          </a:p>
          <a:p>
            <a:pPr algn="ctr" eaLnBrk="1" hangingPunct="1"/>
            <a:r>
              <a:rPr lang="id-ID" altLang="zh-CN" sz="2000" dirty="0"/>
              <a:t>Telp. 021-4</a:t>
            </a:r>
            <a:r>
              <a:rPr lang="en-GB" altLang="zh-CN" sz="2000" dirty="0"/>
              <a:t>2878701 / 42875738</a:t>
            </a:r>
            <a:r>
              <a:rPr lang="id-ID" altLang="zh-CN" sz="2000" dirty="0"/>
              <a:t>; Fax. 021-42878701</a:t>
            </a:r>
          </a:p>
          <a:p>
            <a:pPr algn="ctr" eaLnBrk="1" hangingPunct="1"/>
            <a:r>
              <a:rPr lang="id-ID" altLang="zh-CN" sz="2000" dirty="0"/>
              <a:t>e-mail: topsurveilanpangan@yahoo.com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xmlns="" id="{5D376ACB-DC9A-42E7-AF51-37F869C390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87" y="4204389"/>
            <a:ext cx="2448272" cy="1731271"/>
          </a:xfrm>
        </p:spPr>
      </p:pic>
      <p:sp>
        <p:nvSpPr>
          <p:cNvPr id="7" name="Text Box 27">
            <a:extLst>
              <a:ext uri="{FF2B5EF4-FFF2-40B4-BE49-F238E27FC236}">
                <a16:creationId xmlns:a16="http://schemas.microsoft.com/office/drawing/2014/main" xmlns="" id="{8E5F2854-0FDE-428F-89EC-540474719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880" y="4363057"/>
            <a:ext cx="2664296" cy="158428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charset="0"/>
              </a:rPr>
              <a:t>AMANKAN PANGAN</a:t>
            </a:r>
          </a:p>
          <a:p>
            <a:pPr algn="ctr"/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charset="0"/>
              </a:rPr>
              <a:t>dan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  <a:cs typeface="Arial" charset="0"/>
            </a:endParaRPr>
          </a:p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charset="0"/>
              </a:rPr>
              <a:t>BEBASKAN PRODUK</a:t>
            </a:r>
          </a:p>
          <a:p>
            <a:pPr algn="ctr"/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charset="0"/>
              </a:rPr>
              <a:t>dari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  <a:cs typeface="Arial" charset="0"/>
            </a:endParaRPr>
          </a:p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  <a:cs typeface="Arial" charset="0"/>
              </a:rPr>
              <a:t>BAHAN BERBAHAYA</a:t>
            </a:r>
          </a:p>
        </p:txBody>
      </p:sp>
    </p:spTree>
    <p:extLst>
      <p:ext uri="{BB962C8B-B14F-4D97-AF65-F5344CB8AC3E}">
        <p14:creationId xmlns:p14="http://schemas.microsoft.com/office/powerpoint/2010/main" val="1786409417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42"/>
            <a:ext cx="10286933" cy="1401758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effectLst/>
              </a:rPr>
              <a:t>Menetapkan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Sanitation Standard Operating Procedures (SSOP)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304366" y="2052918"/>
            <a:ext cx="9390529" cy="3810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1175" indent="-511175">
              <a:buAutoNum type="arabicPeriod"/>
            </a:pPr>
            <a:r>
              <a:rPr lang="en-US" sz="3600" dirty="0" err="1" smtClean="0"/>
              <a:t>Mengidentifikasi</a:t>
            </a:r>
            <a:r>
              <a:rPr lang="en-US" sz="3600" dirty="0" smtClean="0"/>
              <a:t> </a:t>
            </a:r>
            <a:r>
              <a:rPr lang="en-US" sz="3600" dirty="0"/>
              <a:t>8 </a:t>
            </a:r>
            <a:r>
              <a:rPr lang="en-US" sz="3600" dirty="0" err="1"/>
              <a:t>kunci</a:t>
            </a:r>
            <a:r>
              <a:rPr lang="en-US" sz="3600" dirty="0"/>
              <a:t> </a:t>
            </a:r>
            <a:r>
              <a:rPr lang="en-US" sz="3600" dirty="0" err="1"/>
              <a:t>pokok</a:t>
            </a:r>
            <a:r>
              <a:rPr lang="en-US" sz="3600" dirty="0"/>
              <a:t> </a:t>
            </a:r>
            <a:r>
              <a:rPr lang="en-US" sz="3600" dirty="0" err="1" smtClean="0"/>
              <a:t>sanitasi</a:t>
            </a:r>
            <a:r>
              <a:rPr lang="en-US" sz="3600" dirty="0" smtClean="0"/>
              <a:t>.</a:t>
            </a:r>
          </a:p>
          <a:p>
            <a:pPr marL="511175" indent="-511175">
              <a:buAutoNum type="arabicPeriod"/>
            </a:pPr>
            <a:r>
              <a:rPr lang="en-US" sz="3600" dirty="0" err="1" smtClean="0"/>
              <a:t>Membuat</a:t>
            </a:r>
            <a:r>
              <a:rPr lang="en-US" sz="3600" dirty="0" smtClean="0"/>
              <a:t> </a:t>
            </a:r>
            <a:r>
              <a:rPr lang="en-US" sz="3600" dirty="0" err="1"/>
              <a:t>Prosedur</a:t>
            </a:r>
            <a:r>
              <a:rPr lang="en-US" sz="3600" dirty="0"/>
              <a:t> </a:t>
            </a:r>
            <a:r>
              <a:rPr lang="en-US" sz="3600" dirty="0" err="1"/>
              <a:t>sanitasi</a:t>
            </a:r>
            <a:r>
              <a:rPr lang="en-US" sz="3600" dirty="0"/>
              <a:t> </a:t>
            </a:r>
            <a:r>
              <a:rPr lang="en-US" sz="3600" dirty="0" err="1"/>
              <a:t>masing-masing</a:t>
            </a:r>
            <a:r>
              <a:rPr lang="en-US" sz="3600" dirty="0"/>
              <a:t> 8 </a:t>
            </a:r>
            <a:r>
              <a:rPr lang="en-US" sz="3600" dirty="0" err="1"/>
              <a:t>kunci</a:t>
            </a:r>
            <a:r>
              <a:rPr lang="en-US" sz="3600" dirty="0"/>
              <a:t> </a:t>
            </a:r>
            <a:r>
              <a:rPr lang="en-US" sz="3600" dirty="0" err="1"/>
              <a:t>pokok</a:t>
            </a:r>
            <a:r>
              <a:rPr lang="en-US" sz="3600" dirty="0"/>
              <a:t> </a:t>
            </a:r>
            <a:r>
              <a:rPr lang="en-US" sz="3600" dirty="0" err="1"/>
              <a:t>sanitasi</a:t>
            </a:r>
            <a:r>
              <a:rPr lang="en-US" sz="3600" dirty="0"/>
              <a:t>.</a:t>
            </a:r>
          </a:p>
          <a:p>
            <a:pPr marL="511175" indent="-511175">
              <a:buNone/>
            </a:pPr>
            <a:r>
              <a:rPr lang="en-US" sz="3600" dirty="0" smtClean="0"/>
              <a:t>3. </a:t>
            </a:r>
            <a:r>
              <a:rPr lang="en-US" sz="3600" dirty="0" err="1"/>
              <a:t>Mengidentifikasi</a:t>
            </a:r>
            <a:r>
              <a:rPr lang="en-US" sz="3600" dirty="0"/>
              <a:t> </a:t>
            </a:r>
            <a:r>
              <a:rPr lang="en-US" sz="3600" dirty="0" err="1"/>
              <a:t>prosedur</a:t>
            </a:r>
            <a:r>
              <a:rPr lang="en-US" sz="3600" dirty="0"/>
              <a:t> </a:t>
            </a:r>
            <a:r>
              <a:rPr lang="en-US" sz="3600" dirty="0" err="1"/>
              <a:t>sanitasi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setiap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kegiatan</a:t>
            </a:r>
            <a:r>
              <a:rPr lang="en-US" sz="3600" dirty="0"/>
              <a:t>/ </a:t>
            </a:r>
            <a:r>
              <a:rPr lang="en-US" sz="3600" dirty="0" err="1"/>
              <a:t>alat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setiap</a:t>
            </a:r>
            <a:r>
              <a:rPr lang="en-US" sz="3600" dirty="0"/>
              <a:t> </a:t>
            </a:r>
            <a:r>
              <a:rPr lang="en-US" sz="3600" dirty="0" err="1"/>
              <a:t>kunci</a:t>
            </a:r>
            <a:r>
              <a:rPr lang="en-US" sz="3600" dirty="0"/>
              <a:t> </a:t>
            </a:r>
            <a:r>
              <a:rPr lang="en-US" sz="3600" dirty="0" err="1"/>
              <a:t>pokok</a:t>
            </a:r>
            <a:r>
              <a:rPr lang="en-US" sz="3600" dirty="0"/>
              <a:t> </a:t>
            </a:r>
            <a:r>
              <a:rPr lang="en-US" sz="3600" dirty="0" err="1"/>
              <a:t>sanitasi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80356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00113" indent="-900113" algn="l"/>
            <a:r>
              <a:rPr lang="en-US" sz="3600" dirty="0" smtClean="0"/>
              <a:t>1. </a:t>
            </a:r>
            <a:r>
              <a:rPr lang="en-US" sz="3600" dirty="0" err="1" smtClean="0"/>
              <a:t>Mengidentifikasi</a:t>
            </a:r>
            <a:r>
              <a:rPr lang="en-US" sz="3600" dirty="0" smtClean="0"/>
              <a:t> </a:t>
            </a:r>
            <a:r>
              <a:rPr lang="en-US" sz="3600" dirty="0"/>
              <a:t>8 </a:t>
            </a:r>
            <a:r>
              <a:rPr lang="en-US" sz="3600" dirty="0" err="1"/>
              <a:t>kunci</a:t>
            </a:r>
            <a:r>
              <a:rPr lang="en-US" sz="3600" dirty="0"/>
              <a:t> </a:t>
            </a:r>
            <a:r>
              <a:rPr lang="en-US" sz="3600" dirty="0" err="1"/>
              <a:t>pokok</a:t>
            </a:r>
            <a:r>
              <a:rPr lang="en-US" sz="3600" dirty="0"/>
              <a:t> </a:t>
            </a:r>
            <a:r>
              <a:rPr lang="en-US" sz="3600" dirty="0" err="1"/>
              <a:t>sanitasi</a:t>
            </a:r>
            <a:r>
              <a:rPr lang="en-US" sz="3600" dirty="0"/>
              <a:t>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05200" y="1524000"/>
            <a:ext cx="6858000" cy="434340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CC"/>
            </a:extrusionClr>
          </a:sp3d>
        </p:spPr>
        <p:txBody>
          <a:bodyPr vert="horz" lIns="91440" tIns="45720" rIns="91440" bIns="45720" rtlCol="0">
            <a:normAutofit fontScale="92500"/>
            <a:flatTx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Arial Narrow" charset="0"/>
              </a:rPr>
              <a:t>1.	</a:t>
            </a:r>
            <a:r>
              <a:rPr lang="en-US" sz="2800" dirty="0" err="1">
                <a:latin typeface="Arial Narrow" charset="0"/>
              </a:rPr>
              <a:t>Keamanan</a:t>
            </a:r>
            <a:r>
              <a:rPr lang="en-US" sz="2800" dirty="0">
                <a:latin typeface="Arial Narrow" charset="0"/>
              </a:rPr>
              <a:t> air;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Arial Narrow" charset="0"/>
              </a:rPr>
              <a:t>2.	</a:t>
            </a:r>
            <a:r>
              <a:rPr lang="en-US" sz="2800" dirty="0" err="1">
                <a:latin typeface="Arial Narrow" charset="0"/>
              </a:rPr>
              <a:t>Kondisi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dan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kebersihan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permukaan</a:t>
            </a:r>
            <a:r>
              <a:rPr lang="en-US" sz="2800" dirty="0">
                <a:latin typeface="Arial Narrow" charset="0"/>
              </a:rPr>
              <a:t> yang </a:t>
            </a:r>
            <a:r>
              <a:rPr lang="en-US" sz="2800" dirty="0" err="1">
                <a:latin typeface="Arial Narrow" charset="0"/>
              </a:rPr>
              <a:t>kontak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dengan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bahan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pangan</a:t>
            </a:r>
            <a:r>
              <a:rPr lang="en-US" sz="2800" dirty="0">
                <a:latin typeface="Arial Narro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Arial Narrow" charset="0"/>
              </a:rPr>
              <a:t>3.	</a:t>
            </a:r>
            <a:r>
              <a:rPr lang="en-US" sz="2800" dirty="0" err="1">
                <a:latin typeface="Arial Narrow" charset="0"/>
              </a:rPr>
              <a:t>Pencegahan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kontaminasi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silang</a:t>
            </a:r>
            <a:r>
              <a:rPr lang="en-US" sz="2800" dirty="0">
                <a:latin typeface="Arial Narro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Arial Narrow" charset="0"/>
              </a:rPr>
              <a:t>4.	</a:t>
            </a:r>
            <a:r>
              <a:rPr lang="en-US" sz="2800" dirty="0" err="1">
                <a:latin typeface="Arial Narrow" charset="0"/>
              </a:rPr>
              <a:t>Menjaga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fasilitas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pencuci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tangan</a:t>
            </a:r>
            <a:r>
              <a:rPr lang="en-US" sz="2800" dirty="0">
                <a:latin typeface="Arial Narrow" charset="0"/>
              </a:rPr>
              <a:t>, </a:t>
            </a:r>
            <a:r>
              <a:rPr lang="en-US" sz="2800" dirty="0" err="1">
                <a:latin typeface="Arial Narrow" charset="0"/>
              </a:rPr>
              <a:t>sanitasi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dan</a:t>
            </a:r>
            <a:r>
              <a:rPr lang="en-US" sz="2800" dirty="0">
                <a:latin typeface="Arial Narrow" charset="0"/>
              </a:rPr>
              <a:t> toilet;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Arial Narrow" charset="0"/>
              </a:rPr>
              <a:t>5.	</a:t>
            </a:r>
            <a:r>
              <a:rPr lang="en-US" sz="2800" dirty="0" err="1">
                <a:latin typeface="Arial Narrow" charset="0"/>
              </a:rPr>
              <a:t>Proteksi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dari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bahan-bahan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kontaminan</a:t>
            </a:r>
            <a:r>
              <a:rPr lang="en-US" sz="2800" dirty="0">
                <a:latin typeface="Arial Narro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Arial Narrow" charset="0"/>
              </a:rPr>
              <a:t>6.	</a:t>
            </a:r>
            <a:r>
              <a:rPr lang="en-US" sz="2800" dirty="0" err="1">
                <a:latin typeface="Arial Narrow" charset="0"/>
              </a:rPr>
              <a:t>Pelabelan</a:t>
            </a:r>
            <a:r>
              <a:rPr lang="en-US" sz="2800" dirty="0">
                <a:latin typeface="Arial Narrow" charset="0"/>
              </a:rPr>
              <a:t>, </a:t>
            </a:r>
            <a:r>
              <a:rPr lang="en-US" sz="2800" dirty="0" err="1">
                <a:latin typeface="Arial Narrow" charset="0"/>
              </a:rPr>
              <a:t>penyimpanan</a:t>
            </a:r>
            <a:r>
              <a:rPr lang="en-US" sz="2800" dirty="0">
                <a:latin typeface="Arial Narrow" charset="0"/>
              </a:rPr>
              <a:t>, </a:t>
            </a:r>
            <a:r>
              <a:rPr lang="en-US" sz="2800" dirty="0" err="1">
                <a:latin typeface="Arial Narrow" charset="0"/>
              </a:rPr>
              <a:t>dan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penggunaan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bahan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toksin</a:t>
            </a:r>
            <a:r>
              <a:rPr lang="en-US" sz="2800" dirty="0">
                <a:latin typeface="Arial Narrow" charset="0"/>
              </a:rPr>
              <a:t> yang </a:t>
            </a:r>
            <a:r>
              <a:rPr lang="en-US" sz="2800" dirty="0" err="1">
                <a:latin typeface="Arial Narrow" charset="0"/>
              </a:rPr>
              <a:t>benar</a:t>
            </a:r>
            <a:r>
              <a:rPr lang="en-US" sz="2800" dirty="0">
                <a:latin typeface="Arial Narro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Arial Narrow" charset="0"/>
              </a:rPr>
              <a:t>7.	</a:t>
            </a:r>
            <a:r>
              <a:rPr lang="en-US" sz="2800" dirty="0" err="1">
                <a:latin typeface="Arial Narrow" charset="0"/>
              </a:rPr>
              <a:t>Pengawasan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kondisi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kesehatan</a:t>
            </a:r>
            <a:r>
              <a:rPr lang="en-US" sz="2800" dirty="0">
                <a:latin typeface="Arial Narrow" charset="0"/>
              </a:rPr>
              <a:t> </a:t>
            </a:r>
            <a:r>
              <a:rPr lang="en-US" sz="2800" dirty="0" err="1">
                <a:latin typeface="Arial Narrow" charset="0"/>
              </a:rPr>
              <a:t>personel</a:t>
            </a:r>
            <a:r>
              <a:rPr lang="en-US" sz="2800" dirty="0">
                <a:latin typeface="Arial Narro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latin typeface="Arial Narrow" charset="0"/>
              </a:rPr>
              <a:t>8.	</a:t>
            </a:r>
            <a:r>
              <a:rPr lang="en-US" sz="2800" dirty="0" err="1">
                <a:latin typeface="Arial Narrow" charset="0"/>
              </a:rPr>
              <a:t>Menghilangkan</a:t>
            </a:r>
            <a:r>
              <a:rPr lang="en-US" sz="2800" dirty="0">
                <a:latin typeface="Arial Narrow" charset="0"/>
              </a:rPr>
              <a:t> pest </a:t>
            </a:r>
            <a:r>
              <a:rPr lang="en-US" sz="2800" dirty="0" err="1">
                <a:latin typeface="Arial Narrow" charset="0"/>
              </a:rPr>
              <a:t>dari</a:t>
            </a:r>
            <a:r>
              <a:rPr lang="en-US" sz="2800" dirty="0">
                <a:latin typeface="Arial Narrow" charset="0"/>
              </a:rPr>
              <a:t> unit </a:t>
            </a:r>
            <a:r>
              <a:rPr lang="en-US" sz="2800" dirty="0" err="1">
                <a:latin typeface="Arial Narrow" charset="0"/>
              </a:rPr>
              <a:t>pengolahan</a:t>
            </a:r>
            <a:r>
              <a:rPr lang="id-ID" sz="2800" dirty="0">
                <a:latin typeface="Arial Narrow" charset="0"/>
              </a:rPr>
              <a:t>.</a:t>
            </a:r>
            <a:endParaRPr lang="en-US" sz="2800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6164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4471"/>
            <a:ext cx="10286933" cy="1134293"/>
          </a:xfrm>
        </p:spPr>
        <p:txBody>
          <a:bodyPr>
            <a:noAutofit/>
          </a:bodyPr>
          <a:lstStyle/>
          <a:p>
            <a:pPr marL="511175" indent="-511175" algn="l"/>
            <a:r>
              <a:rPr lang="en-US" sz="3600" dirty="0" smtClean="0"/>
              <a:t>2</a:t>
            </a:r>
            <a:r>
              <a:rPr lang="en-US" sz="3600" dirty="0"/>
              <a:t>. </a:t>
            </a:r>
            <a:r>
              <a:rPr lang="en-US" sz="3600" dirty="0" err="1"/>
              <a:t>Membuat</a:t>
            </a:r>
            <a:r>
              <a:rPr lang="en-US" sz="3600" dirty="0"/>
              <a:t> </a:t>
            </a:r>
            <a:r>
              <a:rPr lang="en-US" sz="3600" dirty="0" err="1"/>
              <a:t>Prosedur</a:t>
            </a:r>
            <a:r>
              <a:rPr lang="en-US" sz="3600" dirty="0"/>
              <a:t> </a:t>
            </a:r>
            <a:r>
              <a:rPr lang="en-US" sz="3600" dirty="0" err="1"/>
              <a:t>sanitasi</a:t>
            </a:r>
            <a:r>
              <a:rPr lang="en-US" sz="3600" dirty="0"/>
              <a:t> </a:t>
            </a:r>
            <a:r>
              <a:rPr lang="en-US" sz="3600" dirty="0" err="1"/>
              <a:t>masing-masing</a:t>
            </a:r>
            <a:r>
              <a:rPr lang="en-US" sz="3600" dirty="0"/>
              <a:t> 8 </a:t>
            </a:r>
            <a:r>
              <a:rPr lang="en-US" sz="3600" dirty="0" err="1"/>
              <a:t>kunci</a:t>
            </a:r>
            <a:r>
              <a:rPr lang="en-US" sz="3600" dirty="0"/>
              <a:t> </a:t>
            </a:r>
            <a:r>
              <a:rPr lang="en-US" sz="3600" dirty="0" err="1"/>
              <a:t>pokok</a:t>
            </a:r>
            <a:r>
              <a:rPr lang="en-US" sz="3600" dirty="0"/>
              <a:t> </a:t>
            </a:r>
            <a:r>
              <a:rPr lang="en-US" sz="3600" dirty="0" err="1"/>
              <a:t>sanitasi</a:t>
            </a:r>
            <a:r>
              <a:rPr lang="en-US" sz="36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85914"/>
              </p:ext>
            </p:extLst>
          </p:nvPr>
        </p:nvGraphicFramePr>
        <p:xfrm>
          <a:off x="1524001" y="1264896"/>
          <a:ext cx="9144001" cy="5593105"/>
        </p:xfrm>
        <a:graphic>
          <a:graphicData uri="http://schemas.openxmlformats.org/drawingml/2006/table">
            <a:tbl>
              <a:tblPr/>
              <a:tblGrid>
                <a:gridCol w="831274"/>
                <a:gridCol w="2018806"/>
                <a:gridCol w="6293921"/>
              </a:tblGrid>
              <a:tr h="58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No.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8 Kunci Pokok Sanitasi</a:t>
                      </a: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Prosedur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483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Keamanan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air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Menjaga keamanan air: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Pastikan suplai air aman untuk digunakan.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Lakukan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p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erlindungan terhadap membaliknya air limbah, saluran pemindah atau sumber kontaminasi.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Pastikan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s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uplai air panas sebaiknya mencukupi* (bila digunakan).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</a:tr>
              <a:tr h="2039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Kondisi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kebersihan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permukaan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yang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kontak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dengan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bahan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pangan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Menjaga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Kondisi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kebersihan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permukaan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yang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kontak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dengan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bahan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pangan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Lakukan pembersihan/suci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hama thd p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eralatan yang kontak langsung dengan produk sebelum digunakan.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Lakukan juga pembersihan peralatan yang tidak kontak/kontak langsung dengan produk sebelum dipergunakan.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J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aga kebersihan lingkungan bangunan.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1483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Pencegahan kontaminasi silang</a:t>
                      </a: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Mencegah kontaminasi silang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Pastikan alur proses tidak bersilangan dalam unit pengolahan.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Pastikan penggunaan alat tidak menyebakan kontaminasi silang.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Pastikan pergerakan karyawan tidak menyebabkan kontaminasi silang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2893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42"/>
            <a:ext cx="10286933" cy="1123852"/>
          </a:xfrm>
        </p:spPr>
        <p:txBody>
          <a:bodyPr>
            <a:noAutofit/>
          </a:bodyPr>
          <a:lstStyle/>
          <a:p>
            <a:pPr marL="803275" indent="-803275" algn="l"/>
            <a:r>
              <a:rPr lang="en-US" sz="3600" dirty="0" smtClean="0"/>
              <a:t>2</a:t>
            </a:r>
            <a:r>
              <a:rPr lang="en-US" sz="3600" dirty="0"/>
              <a:t>. </a:t>
            </a:r>
            <a:r>
              <a:rPr lang="en-US" sz="3600" dirty="0" err="1"/>
              <a:t>Membuat</a:t>
            </a:r>
            <a:r>
              <a:rPr lang="en-US" sz="3600" dirty="0"/>
              <a:t> </a:t>
            </a:r>
            <a:r>
              <a:rPr lang="en-US" sz="3600" dirty="0" err="1"/>
              <a:t>Prosedur</a:t>
            </a:r>
            <a:r>
              <a:rPr lang="en-US" sz="3600" dirty="0"/>
              <a:t> </a:t>
            </a:r>
            <a:r>
              <a:rPr lang="en-US" sz="3600" dirty="0" err="1"/>
              <a:t>sanitasi</a:t>
            </a:r>
            <a:r>
              <a:rPr lang="en-US" sz="3600" dirty="0"/>
              <a:t> </a:t>
            </a:r>
            <a:r>
              <a:rPr lang="en-US" sz="3600" dirty="0" err="1"/>
              <a:t>masing-masing</a:t>
            </a:r>
            <a:r>
              <a:rPr lang="en-US" sz="3600" dirty="0"/>
              <a:t> 8 </a:t>
            </a:r>
            <a:r>
              <a:rPr lang="en-US" sz="3600" dirty="0" err="1"/>
              <a:t>kunci</a:t>
            </a:r>
            <a:r>
              <a:rPr lang="en-US" sz="3600" dirty="0"/>
              <a:t> </a:t>
            </a:r>
            <a:r>
              <a:rPr lang="en-US" sz="3600" dirty="0" err="1"/>
              <a:t>pokok</a:t>
            </a:r>
            <a:r>
              <a:rPr lang="en-US" sz="3600" dirty="0"/>
              <a:t> </a:t>
            </a:r>
            <a:r>
              <a:rPr lang="en-US" sz="3600" dirty="0" err="1"/>
              <a:t>sanitasi</a:t>
            </a:r>
            <a:r>
              <a:rPr lang="en-US" sz="3600" dirty="0"/>
              <a:t>.</a:t>
            </a:r>
          </a:p>
        </p:txBody>
      </p:sp>
      <p:graphicFrame>
        <p:nvGraphicFramePr>
          <p:cNvPr id="4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09615"/>
              </p:ext>
            </p:extLst>
          </p:nvPr>
        </p:nvGraphicFramePr>
        <p:xfrm>
          <a:off x="1600200" y="1555375"/>
          <a:ext cx="8991600" cy="4480578"/>
        </p:xfrm>
        <a:graphic>
          <a:graphicData uri="http://schemas.openxmlformats.org/drawingml/2006/table">
            <a:tbl>
              <a:tblPr/>
              <a:tblGrid>
                <a:gridCol w="817418"/>
                <a:gridCol w="1985159"/>
                <a:gridCol w="6189023"/>
              </a:tblGrid>
              <a:tr h="336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No.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8 Kunci Pokok Sanitasi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Prosedur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635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Menjaga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fasilitas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pencuci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tangan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sanitasi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toilet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Menjaga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fasilitas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pencuci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tangan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sanitasi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toilet: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Bersihkan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setiap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2 jam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atau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setiap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habis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digunakan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Lakukan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treatment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sanitasi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setiap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8 jam.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Lengkapi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b</a:t>
                      </a: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ahan-bahan perlengkapan toilet</a:t>
                      </a:r>
                      <a:r>
                        <a:rPr lang="en-US" sz="1600" dirty="0" smtClean="0">
                          <a:effectLst/>
                          <a:latin typeface="Arial Narrow"/>
                          <a:cs typeface="Arial Narrow"/>
                        </a:rPr>
                        <a:t> 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635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Proteksi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bahan-bahan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kontaminan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Melakukan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Proteksi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bahan-bahan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kontaminan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Rawat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a</a:t>
                      </a: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tap, langit-langit, dinding, pintu atau penerangan dalam kondisi, dan pastikan lampu-lampu berpelindung.      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Pastikan lampu cukup terang.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Perbaiki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/ pindahkan p</a:t>
                      </a: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eralatan yang rusak.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Jaga agar tidak ada kondensi.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Jaga agar pertukaran udara memadai.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Lakukan pembuangan limbah dengan benar.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636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320" y="103095"/>
            <a:ext cx="8686800" cy="990600"/>
          </a:xfrm>
        </p:spPr>
        <p:txBody>
          <a:bodyPr>
            <a:noAutofit/>
          </a:bodyPr>
          <a:lstStyle/>
          <a:p>
            <a:pPr marL="803275" indent="-803275" algn="l"/>
            <a:r>
              <a:rPr lang="en-US" sz="2800" dirty="0" smtClean="0"/>
              <a:t>2</a:t>
            </a:r>
            <a:r>
              <a:rPr lang="en-US" sz="2800" dirty="0"/>
              <a:t>.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Prosedur</a:t>
            </a:r>
            <a:r>
              <a:rPr lang="en-US" sz="2800" dirty="0"/>
              <a:t> </a:t>
            </a:r>
            <a:r>
              <a:rPr lang="en-US" sz="2800" dirty="0" err="1"/>
              <a:t>sanitasi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 8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pokok</a:t>
            </a:r>
            <a:r>
              <a:rPr lang="en-US" sz="2800" dirty="0"/>
              <a:t> </a:t>
            </a:r>
            <a:r>
              <a:rPr lang="en-US" sz="2800" dirty="0" err="1"/>
              <a:t>sanitasi</a:t>
            </a:r>
            <a:r>
              <a:rPr lang="en-US" sz="28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557492"/>
              </p:ext>
            </p:extLst>
          </p:nvPr>
        </p:nvGraphicFramePr>
        <p:xfrm>
          <a:off x="430306" y="1160929"/>
          <a:ext cx="11470341" cy="5524879"/>
        </p:xfrm>
        <a:graphic>
          <a:graphicData uri="http://schemas.openxmlformats.org/drawingml/2006/table">
            <a:tbl>
              <a:tblPr/>
              <a:tblGrid>
                <a:gridCol w="944429"/>
                <a:gridCol w="2293612"/>
                <a:gridCol w="8232300"/>
              </a:tblGrid>
              <a:tr h="586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No.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8 Kunci Pokok Sanitasi</a:t>
                      </a: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Prosedur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0FF"/>
                    </a:solidFill>
                  </a:tcPr>
                </a:tc>
              </a:tr>
              <a:tr h="1237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Pelabelan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penyimpanan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penggunaan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bahan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toksin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yang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benar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Pelabelan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penyimpanan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penggunaan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bahan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toksin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yang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benar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Gunakan/ tangani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b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ahan-bahan kimia dengan cara yang benar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Beri label thd bahan-bahan kimia dengan benar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Simpan bahan bahan kimia di tempat yang benar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218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Pengawasan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kondisi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kesehatan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personel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Pengawasan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kondisi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kesehatan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personel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Jaga kebersihan person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e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l yang menangani makanan dan prosessing.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Pastikan person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e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l yang menangani makanan dan </a:t>
                      </a:r>
                      <a:r>
                        <a:rPr lang="id-ID" sz="1800" i="1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prosessing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melakukan tindakan pengamanan untuk mencegah terjadinya kontaminasi pada makanan.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Lakukan kontrol dengan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membuat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peraturan yang berlaku untuk melarang orang yang berpenyakit mengkontaminasi produk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,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dan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memastikan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selalu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cuci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tangan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sebelum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menanganai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makanan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.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</a:tr>
              <a:tr h="1481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Menghilangkan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pest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unit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pengolahan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Menghilangkan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pest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unit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pengolahan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Pastikan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tidak terdapat barang/benda/tempat yang menarik kehadiran hewan pengerat/serangga.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Pastikan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upaya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pengawasan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binatang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pengerat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/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serangga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pencegahan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maupun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pembasmian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efektif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.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                                            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0274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3. </a:t>
            </a:r>
            <a:r>
              <a:rPr lang="en-US" dirty="0" err="1">
                <a:effectLst/>
              </a:rPr>
              <a:t>Menetapkan</a:t>
            </a:r>
            <a:r>
              <a:rPr lang="en-US" dirty="0">
                <a:effectLst/>
              </a:rPr>
              <a:t> </a:t>
            </a:r>
            <a:r>
              <a:rPr lang="en-US" dirty="0" err="1"/>
              <a:t>P</a:t>
            </a:r>
            <a:r>
              <a:rPr lang="en-US" dirty="0" err="1" smtClean="0">
                <a:effectLst/>
              </a:rPr>
              <a:t>rosedur</a:t>
            </a:r>
            <a:r>
              <a:rPr lang="en-US" dirty="0" smtClean="0">
                <a:effectLst/>
              </a:rPr>
              <a:t> </a:t>
            </a:r>
            <a:r>
              <a:rPr lang="en-US" dirty="0"/>
              <a:t>M</a:t>
            </a:r>
            <a:r>
              <a:rPr lang="en-US" dirty="0" smtClean="0">
                <a:effectLst/>
              </a:rPr>
              <a:t>onitoring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116105" y="1380246"/>
            <a:ext cx="9780427" cy="493776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11175" indent="-511175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dimonitor</a:t>
            </a:r>
            <a:r>
              <a:rPr lang="en-US" dirty="0"/>
              <a:t> </a:t>
            </a:r>
            <a:r>
              <a:rPr lang="en-US" dirty="0" err="1"/>
              <a:t>diidentifikasi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sanitasi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.</a:t>
            </a:r>
          </a:p>
          <a:p>
            <a:pPr marL="511175" indent="-511175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memonitor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 smtClean="0"/>
              <a:t>sanitasi</a:t>
            </a:r>
            <a:r>
              <a:rPr lang="en-US" dirty="0" smtClean="0"/>
              <a:t>.</a:t>
            </a:r>
          </a:p>
          <a:p>
            <a:pPr marL="511175" indent="-511175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smtClean="0"/>
              <a:t>monitoring.</a:t>
            </a:r>
          </a:p>
          <a:p>
            <a:pPr marL="511175" indent="-511175">
              <a:buNone/>
            </a:pPr>
            <a:r>
              <a:rPr lang="en-US" dirty="0" smtClean="0"/>
              <a:t>4.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monitoring.</a:t>
            </a:r>
          </a:p>
          <a:p>
            <a:pPr marL="511175" indent="-511175">
              <a:buNone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melakukan</a:t>
            </a:r>
            <a:r>
              <a:rPr lang="en-US" dirty="0"/>
              <a:t> monitoring. </a:t>
            </a:r>
          </a:p>
        </p:txBody>
      </p:sp>
    </p:spTree>
    <p:extLst>
      <p:ext uri="{BB962C8B-B14F-4D97-AF65-F5344CB8AC3E}">
        <p14:creationId xmlns:p14="http://schemas.microsoft.com/office/powerpoint/2010/main" val="14291373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03275" indent="-803275" algn="l"/>
            <a:r>
              <a:rPr lang="en-US" sz="3600" dirty="0" err="1"/>
              <a:t>Menetapkan</a:t>
            </a:r>
            <a:r>
              <a:rPr lang="en-US" sz="3600" dirty="0"/>
              <a:t> </a:t>
            </a:r>
            <a:r>
              <a:rPr lang="en-US" sz="3600" dirty="0" err="1"/>
              <a:t>prosedur</a:t>
            </a:r>
            <a:r>
              <a:rPr lang="en-US" sz="3600" dirty="0"/>
              <a:t>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98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Group 91"/>
          <p:cNvGraphicFramePr>
            <a:graphicFrameLocks/>
          </p:cNvGraphicFramePr>
          <p:nvPr>
            <p:extLst/>
          </p:nvPr>
        </p:nvGraphicFramePr>
        <p:xfrm>
          <a:off x="1676401" y="1310622"/>
          <a:ext cx="8991599" cy="5151138"/>
        </p:xfrm>
        <a:graphic>
          <a:graphicData uri="http://schemas.openxmlformats.org/drawingml/2006/table">
            <a:tbl>
              <a:tblPr/>
              <a:tblGrid>
                <a:gridCol w="533400"/>
                <a:gridCol w="1752600"/>
                <a:gridCol w="685800"/>
                <a:gridCol w="6019799"/>
              </a:tblGrid>
              <a:tr h="631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No.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8 Kunci Pokok Sanitasi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1B2B"/>
                          </a:solidFill>
                          <a:effectLst/>
                          <a:latin typeface="Arial Narrow" pitchFamily="34" charset="0"/>
                        </a:rPr>
                        <a:t>Prosedur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M</a:t>
                      </a: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onitoring  (oleh QC)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93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Keamanan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air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Menjaga keamanan air: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Cek mutu suplai air dgn uji lab setiap 6 bulan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Memonitor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mutu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dan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penanganan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air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dengan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cara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organoleptik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setiap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sebelum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memulai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.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CC"/>
                    </a:solidFill>
                  </a:tcPr>
                </a:tc>
              </a:tr>
              <a:tr h="27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Kondisi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kebersihan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permukaan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yang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kontak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dengan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bahan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pangan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Menjaga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Kondisi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kebersihan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permukaan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yang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kontak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dengan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bahan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pangan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Lakukan monitoring kebersihan 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p</a:t>
                      </a: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eralatan yang kontak langsung dengan produk sebelum digunakan dengan organoleptik.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Lakukan monitoring kebersihan peralatan yang tidak kontak/kontak langsung dengan produk sebelum dipergunakan dgn</a:t>
                      </a:r>
                      <a:r>
                        <a:rPr lang="id-ID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cara organoleptik.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+mn-ea"/>
                        <a:cs typeface="Arial Narrow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Monitor </a:t>
                      </a:r>
                      <a:r>
                        <a:rPr lang="id-ID" sz="2000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kebersihan lingkungan bangunan gunakan check list setiap 4 jam.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6500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03275" indent="-803275" algn="l"/>
            <a:r>
              <a:rPr lang="en-US" sz="3600" dirty="0" err="1"/>
              <a:t>Menetapkan</a:t>
            </a:r>
            <a:r>
              <a:rPr lang="en-US" sz="3600" dirty="0"/>
              <a:t> </a:t>
            </a:r>
            <a:r>
              <a:rPr lang="en-US" sz="3600" dirty="0" err="1"/>
              <a:t>prosedur</a:t>
            </a:r>
            <a:r>
              <a:rPr lang="en-US" sz="3600" dirty="0"/>
              <a:t> monitoring</a:t>
            </a:r>
          </a:p>
        </p:txBody>
      </p:sp>
      <p:graphicFrame>
        <p:nvGraphicFramePr>
          <p:cNvPr id="4" name="Group 91"/>
          <p:cNvGraphicFramePr>
            <a:graphicFrameLocks/>
          </p:cNvGraphicFramePr>
          <p:nvPr>
            <p:extLst/>
          </p:nvPr>
        </p:nvGraphicFramePr>
        <p:xfrm>
          <a:off x="1600200" y="1295400"/>
          <a:ext cx="8991600" cy="5151138"/>
        </p:xfrm>
        <a:graphic>
          <a:graphicData uri="http://schemas.openxmlformats.org/drawingml/2006/table">
            <a:tbl>
              <a:tblPr/>
              <a:tblGrid>
                <a:gridCol w="533400"/>
                <a:gridCol w="1524000"/>
                <a:gridCol w="609600"/>
                <a:gridCol w="6324600"/>
              </a:tblGrid>
              <a:tr h="336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No.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8 Kunci Pokok Sanitasi</a:t>
                      </a: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Prosedur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Monitoring (oleh QC)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 Narrow" pitchFamily="34" charset="0"/>
                        </a:rPr>
                        <a:t>Gunakan Checklist Monitoring harian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</a:tr>
              <a:tr h="635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Pencegahan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kontaminasi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silang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</a:t>
                      </a:r>
                      <a:r>
                        <a:rPr kumimoji="0" 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encegah kontaminasi silang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Monitor alur proses tidak bersilangan dalam unit pengolahan setiap sebelum dimulai pengolahan.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Monitor penggunaan alat tidak menyebakan kontaminasi silang sebelum dimulai pekerjaan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monitor pergerakan karyawan tidak menyebabkan kontaminasi silang setiap 2 jam.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635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Menjaga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fasilitas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pencuci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tangan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sanitasi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toilet</a:t>
                      </a:r>
                      <a:endParaRPr kumimoji="0" lang="id-ID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D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Menjaga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fasilitas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pencuci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tangan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sanitasi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toilet: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Monitor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dengan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cheklist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monitoring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kebersihan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setiap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2 jam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atau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setiap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habis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digunakan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Monitor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dgn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cheklist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  treatment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sanitasi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setiap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sebelum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sesudah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 proses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pengolahan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id-ID" sz="2000" kern="1200" dirty="0" smtClean="0">
                          <a:solidFill>
                            <a:schemeClr val="tx2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Monitor</a:t>
                      </a:r>
                      <a:r>
                        <a:rPr lang="id-ID" sz="2000" kern="1200" baseline="0" dirty="0" smtClean="0">
                          <a:solidFill>
                            <a:schemeClr val="tx2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 dengan cheklist b</a:t>
                      </a:r>
                      <a:r>
                        <a:rPr lang="id-ID" sz="2000" kern="1200" dirty="0" smtClean="0">
                          <a:solidFill>
                            <a:schemeClr val="tx2"/>
                          </a:solidFill>
                          <a:effectLst/>
                          <a:latin typeface="Arial Narrow"/>
                          <a:ea typeface="+mn-ea"/>
                          <a:cs typeface="Arial Narrow"/>
                        </a:rPr>
                        <a:t>ahan-bahan perlengkapan toilet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2"/>
                          </a:solidFill>
                          <a:effectLst/>
                          <a:latin typeface="Arial Narrow"/>
                          <a:cs typeface="Arial Narrow"/>
                        </a:rPr>
                        <a:t>setiap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  <a:latin typeface="Arial Narrow"/>
                          <a:cs typeface="Arial Narrow"/>
                        </a:rPr>
                        <a:t> 2 jam</a:t>
                      </a: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227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1206</Words>
  <Application>Microsoft Office PowerPoint</Application>
  <PresentationFormat>Custom</PresentationFormat>
  <Paragraphs>197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PowerPoint Presentation</vt:lpstr>
      <vt:lpstr>Menetapkan Sanitation Standard Operating Procedures (SSOP) </vt:lpstr>
      <vt:lpstr>1. Mengidentifikasi 8 kunci pokok sanitasi.</vt:lpstr>
      <vt:lpstr>2. Membuat Prosedur sanitasi masing-masing 8 kunci pokok sanitasi.</vt:lpstr>
      <vt:lpstr>2. Membuat Prosedur sanitasi masing-masing 8 kunci pokok sanitasi.</vt:lpstr>
      <vt:lpstr>2. Membuat Prosedur sanitasi masing-masing 8 kunci pokok sanitasi.</vt:lpstr>
      <vt:lpstr>3. Menetapkan Prosedur Monitoring </vt:lpstr>
      <vt:lpstr>Menetapkan prosedur monitoring</vt:lpstr>
      <vt:lpstr>Menetapkan prosedur monitoring</vt:lpstr>
      <vt:lpstr>Menetapkan prosedur monitoring</vt:lpstr>
      <vt:lpstr>Menetapkan prosedur monitoring</vt:lpstr>
      <vt:lpstr>Menetapkan tindakan koreksi </vt:lpstr>
      <vt:lpstr>Menetapkan dokumen rekaman </vt:lpstr>
      <vt:lpstr>Mengembangkan  Sanitation Standard Operating Procedures (SSOP)</vt:lpstr>
      <vt:lpstr>Membuat  REKAMAN MONITORING HARIAN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top surveilan</dc:creator>
  <cp:lastModifiedBy>BBPOMSBY110</cp:lastModifiedBy>
  <cp:revision>52</cp:revision>
  <dcterms:created xsi:type="dcterms:W3CDTF">2017-12-01T05:10:14Z</dcterms:created>
  <dcterms:modified xsi:type="dcterms:W3CDTF">2019-05-10T02:26:21Z</dcterms:modified>
</cp:coreProperties>
</file>